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</p:sldMasterIdLst>
  <p:notesMasterIdLst>
    <p:notesMasterId r:id="rId48"/>
  </p:notesMasterIdLst>
  <p:sldIdLst>
    <p:sldId id="30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266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2E857-175E-47EC-8912-0E6AF43B128C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5B2FA-6823-4E72-A1BD-64F3034E9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9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60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7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63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04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08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502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96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20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51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46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15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50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4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427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13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C9E24-8687-495A-A246-E5704A58D3E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681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238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243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13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345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35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94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201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933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555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384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17BF1-8A97-43A2-A298-D640B8B48E9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263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991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3209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41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020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68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304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936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72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514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8D009-C771-49F0-8708-808FC079BD7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768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93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40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5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20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73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B6213-33AD-4FC0-B424-7F0203FABD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61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0075"/>
            <a:ext cx="2057400" cy="5526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0075"/>
            <a:ext cx="6019800" cy="5526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19050" y="1109663"/>
            <a:ext cx="9156700" cy="757237"/>
            <a:chOff x="0" y="0"/>
            <a:chExt cx="5768" cy="477"/>
          </a:xfrm>
        </p:grpSpPr>
        <p:sp>
          <p:nvSpPr>
            <p:cNvPr id="5" name="Freeform 36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>
                <a:gd name="T0" fmla="*/ 0 w 5763"/>
                <a:gd name="T1" fmla="*/ 450 h 477"/>
                <a:gd name="T2" fmla="*/ 3 w 5763"/>
                <a:gd name="T3" fmla="*/ 0 h 477"/>
                <a:gd name="T4" fmla="*/ 5763 w 5763"/>
                <a:gd name="T5" fmla="*/ 0 h 477"/>
                <a:gd name="T6" fmla="*/ 5763 w 5763"/>
                <a:gd name="T7" fmla="*/ 465 h 477"/>
                <a:gd name="T8" fmla="*/ 4821 w 5763"/>
                <a:gd name="T9" fmla="*/ 477 h 477"/>
                <a:gd name="T10" fmla="*/ 4326 w 5763"/>
                <a:gd name="T11" fmla="*/ 447 h 477"/>
                <a:gd name="T12" fmla="*/ 3783 w 5763"/>
                <a:gd name="T13" fmla="*/ 465 h 477"/>
                <a:gd name="T14" fmla="*/ 3417 w 5763"/>
                <a:gd name="T15" fmla="*/ 456 h 477"/>
                <a:gd name="T16" fmla="*/ 2973 w 5763"/>
                <a:gd name="T17" fmla="*/ 459 h 477"/>
                <a:gd name="T18" fmla="*/ 2451 w 5763"/>
                <a:gd name="T19" fmla="*/ 453 h 477"/>
                <a:gd name="T20" fmla="*/ 2289 w 5763"/>
                <a:gd name="T21" fmla="*/ 441 h 477"/>
                <a:gd name="T22" fmla="*/ 2010 w 5763"/>
                <a:gd name="T23" fmla="*/ 453 h 477"/>
                <a:gd name="T24" fmla="*/ 1827 w 5763"/>
                <a:gd name="T25" fmla="*/ 450 h 477"/>
                <a:gd name="T26" fmla="*/ 1215 w 5763"/>
                <a:gd name="T27" fmla="*/ 465 h 477"/>
                <a:gd name="T28" fmla="*/ 660 w 5763"/>
                <a:gd name="T29" fmla="*/ 456 h 477"/>
                <a:gd name="T30" fmla="*/ 0 w 5763"/>
                <a:gd name="T31" fmla="*/ 450 h 4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37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>
                <a:gd name="T0" fmla="*/ 8 w 256"/>
                <a:gd name="T1" fmla="*/ 190 h 253"/>
                <a:gd name="T2" fmla="*/ 71 w 256"/>
                <a:gd name="T3" fmla="*/ 115 h 253"/>
                <a:gd name="T4" fmla="*/ 203 w 256"/>
                <a:gd name="T5" fmla="*/ 16 h 253"/>
                <a:gd name="T6" fmla="*/ 251 w 256"/>
                <a:gd name="T7" fmla="*/ 19 h 253"/>
                <a:gd name="T8" fmla="*/ 236 w 256"/>
                <a:gd name="T9" fmla="*/ 46 h 253"/>
                <a:gd name="T10" fmla="*/ 176 w 256"/>
                <a:gd name="T11" fmla="*/ 82 h 253"/>
                <a:gd name="T12" fmla="*/ 92 w 256"/>
                <a:gd name="T13" fmla="*/ 154 h 253"/>
                <a:gd name="T14" fmla="*/ 23 w 256"/>
                <a:gd name="T15" fmla="*/ 247 h 253"/>
                <a:gd name="T16" fmla="*/ 8 w 256"/>
                <a:gd name="T17" fmla="*/ 190 h 2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38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>
                <a:gd name="T0" fmla="*/ 0 w 708"/>
                <a:gd name="T1" fmla="*/ 432 h 459"/>
                <a:gd name="T2" fmla="*/ 0 w 708"/>
                <a:gd name="T3" fmla="*/ 453 h 459"/>
                <a:gd name="T4" fmla="*/ 72 w 708"/>
                <a:gd name="T5" fmla="*/ 324 h 459"/>
                <a:gd name="T6" fmla="*/ 198 w 708"/>
                <a:gd name="T7" fmla="*/ 201 h 459"/>
                <a:gd name="T8" fmla="*/ 366 w 708"/>
                <a:gd name="T9" fmla="*/ 102 h 459"/>
                <a:gd name="T10" fmla="*/ 531 w 708"/>
                <a:gd name="T11" fmla="*/ 36 h 459"/>
                <a:gd name="T12" fmla="*/ 609 w 708"/>
                <a:gd name="T13" fmla="*/ 0 h 459"/>
                <a:gd name="T14" fmla="*/ 708 w 708"/>
                <a:gd name="T15" fmla="*/ 3 h 459"/>
                <a:gd name="T16" fmla="*/ 591 w 708"/>
                <a:gd name="T17" fmla="*/ 66 h 459"/>
                <a:gd name="T18" fmla="*/ 417 w 708"/>
                <a:gd name="T19" fmla="*/ 126 h 459"/>
                <a:gd name="T20" fmla="*/ 237 w 708"/>
                <a:gd name="T21" fmla="*/ 231 h 459"/>
                <a:gd name="T22" fmla="*/ 117 w 708"/>
                <a:gd name="T23" fmla="*/ 345 h 459"/>
                <a:gd name="T24" fmla="*/ 51 w 708"/>
                <a:gd name="T25" fmla="*/ 459 h 459"/>
                <a:gd name="T26" fmla="*/ 0 w 708"/>
                <a:gd name="T27" fmla="*/ 45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39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>
                <a:gd name="T0" fmla="*/ 21 w 251"/>
                <a:gd name="T1" fmla="*/ 163 h 194"/>
                <a:gd name="T2" fmla="*/ 9 w 251"/>
                <a:gd name="T3" fmla="*/ 184 h 194"/>
                <a:gd name="T4" fmla="*/ 75 w 251"/>
                <a:gd name="T5" fmla="*/ 103 h 194"/>
                <a:gd name="T6" fmla="*/ 165 w 251"/>
                <a:gd name="T7" fmla="*/ 28 h 194"/>
                <a:gd name="T8" fmla="*/ 207 w 251"/>
                <a:gd name="T9" fmla="*/ 7 h 194"/>
                <a:gd name="T10" fmla="*/ 246 w 251"/>
                <a:gd name="T11" fmla="*/ 4 h 194"/>
                <a:gd name="T12" fmla="*/ 237 w 251"/>
                <a:gd name="T13" fmla="*/ 34 h 194"/>
                <a:gd name="T14" fmla="*/ 183 w 251"/>
                <a:gd name="T15" fmla="*/ 61 h 194"/>
                <a:gd name="T16" fmla="*/ 108 w 251"/>
                <a:gd name="T17" fmla="*/ 124 h 194"/>
                <a:gd name="T18" fmla="*/ 54 w 251"/>
                <a:gd name="T19" fmla="*/ 190 h 194"/>
                <a:gd name="T20" fmla="*/ 6 w 251"/>
                <a:gd name="T21" fmla="*/ 184 h 1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40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>
                <a:gd name="T0" fmla="*/ 99 w 159"/>
                <a:gd name="T1" fmla="*/ 0 h 72"/>
                <a:gd name="T2" fmla="*/ 15 w 159"/>
                <a:gd name="T3" fmla="*/ 36 h 72"/>
                <a:gd name="T4" fmla="*/ 6 w 159"/>
                <a:gd name="T5" fmla="*/ 60 h 72"/>
                <a:gd name="T6" fmla="*/ 36 w 159"/>
                <a:gd name="T7" fmla="*/ 69 h 72"/>
                <a:gd name="T8" fmla="*/ 87 w 159"/>
                <a:gd name="T9" fmla="*/ 42 h 72"/>
                <a:gd name="T10" fmla="*/ 159 w 159"/>
                <a:gd name="T11" fmla="*/ 0 h 72"/>
                <a:gd name="T12" fmla="*/ 99 w 159"/>
                <a:gd name="T13" fmla="*/ 0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41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>
                <a:gd name="T0" fmla="*/ 395 w 455"/>
                <a:gd name="T1" fmla="*/ 0 h 216"/>
                <a:gd name="T2" fmla="*/ 338 w 455"/>
                <a:gd name="T3" fmla="*/ 48 h 216"/>
                <a:gd name="T4" fmla="*/ 242 w 455"/>
                <a:gd name="T5" fmla="*/ 102 h 216"/>
                <a:gd name="T6" fmla="*/ 104 w 455"/>
                <a:gd name="T7" fmla="*/ 147 h 216"/>
                <a:gd name="T8" fmla="*/ 35 w 455"/>
                <a:gd name="T9" fmla="*/ 168 h 216"/>
                <a:gd name="T10" fmla="*/ 8 w 455"/>
                <a:gd name="T11" fmla="*/ 192 h 216"/>
                <a:gd name="T12" fmla="*/ 8 w 455"/>
                <a:gd name="T13" fmla="*/ 213 h 216"/>
                <a:gd name="T14" fmla="*/ 59 w 455"/>
                <a:gd name="T15" fmla="*/ 213 h 216"/>
                <a:gd name="T16" fmla="*/ 86 w 455"/>
                <a:gd name="T17" fmla="*/ 192 h 216"/>
                <a:gd name="T18" fmla="*/ 173 w 455"/>
                <a:gd name="T19" fmla="*/ 159 h 216"/>
                <a:gd name="T20" fmla="*/ 299 w 455"/>
                <a:gd name="T21" fmla="*/ 126 h 216"/>
                <a:gd name="T22" fmla="*/ 392 w 455"/>
                <a:gd name="T23" fmla="*/ 72 h 216"/>
                <a:gd name="T24" fmla="*/ 455 w 455"/>
                <a:gd name="T25" fmla="*/ 0 h 216"/>
                <a:gd name="T26" fmla="*/ 395 w 455"/>
                <a:gd name="T27" fmla="*/ 0 h 2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42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>
                <a:gd name="T0" fmla="*/ 0 w 414"/>
                <a:gd name="T1" fmla="*/ 11 h 108"/>
                <a:gd name="T2" fmla="*/ 24 w 414"/>
                <a:gd name="T3" fmla="*/ 11 h 108"/>
                <a:gd name="T4" fmla="*/ 156 w 414"/>
                <a:gd name="T5" fmla="*/ 2 h 108"/>
                <a:gd name="T6" fmla="*/ 288 w 414"/>
                <a:gd name="T7" fmla="*/ 23 h 108"/>
                <a:gd name="T8" fmla="*/ 384 w 414"/>
                <a:gd name="T9" fmla="*/ 53 h 108"/>
                <a:gd name="T10" fmla="*/ 411 w 414"/>
                <a:gd name="T11" fmla="*/ 74 h 108"/>
                <a:gd name="T12" fmla="*/ 405 w 414"/>
                <a:gd name="T13" fmla="*/ 104 h 108"/>
                <a:gd name="T14" fmla="*/ 363 w 414"/>
                <a:gd name="T15" fmla="*/ 101 h 108"/>
                <a:gd name="T16" fmla="*/ 294 w 414"/>
                <a:gd name="T17" fmla="*/ 77 h 108"/>
                <a:gd name="T18" fmla="*/ 174 w 414"/>
                <a:gd name="T19" fmla="*/ 50 h 108"/>
                <a:gd name="T20" fmla="*/ 72 w 414"/>
                <a:gd name="T21" fmla="*/ 62 h 108"/>
                <a:gd name="T22" fmla="*/ 36 w 414"/>
                <a:gd name="T23" fmla="*/ 59 h 108"/>
                <a:gd name="T24" fmla="*/ 0 w 414"/>
                <a:gd name="T25" fmla="*/ 11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43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>
                <a:gd name="T0" fmla="*/ 42 w 520"/>
                <a:gd name="T1" fmla="*/ 0 h 225"/>
                <a:gd name="T2" fmla="*/ 12 w 520"/>
                <a:gd name="T3" fmla="*/ 24 h 225"/>
                <a:gd name="T4" fmla="*/ 114 w 520"/>
                <a:gd name="T5" fmla="*/ 54 h 225"/>
                <a:gd name="T6" fmla="*/ 240 w 520"/>
                <a:gd name="T7" fmla="*/ 117 h 225"/>
                <a:gd name="T8" fmla="*/ 333 w 520"/>
                <a:gd name="T9" fmla="*/ 153 h 225"/>
                <a:gd name="T10" fmla="*/ 438 w 520"/>
                <a:gd name="T11" fmla="*/ 219 h 225"/>
                <a:gd name="T12" fmla="*/ 426 w 520"/>
                <a:gd name="T13" fmla="*/ 192 h 225"/>
                <a:gd name="T14" fmla="*/ 441 w 520"/>
                <a:gd name="T15" fmla="*/ 180 h 225"/>
                <a:gd name="T16" fmla="*/ 519 w 520"/>
                <a:gd name="T17" fmla="*/ 216 h 225"/>
                <a:gd name="T18" fmla="*/ 450 w 520"/>
                <a:gd name="T19" fmla="*/ 162 h 225"/>
                <a:gd name="T20" fmla="*/ 381 w 520"/>
                <a:gd name="T21" fmla="*/ 135 h 225"/>
                <a:gd name="T22" fmla="*/ 285 w 520"/>
                <a:gd name="T23" fmla="*/ 84 h 225"/>
                <a:gd name="T24" fmla="*/ 186 w 520"/>
                <a:gd name="T25" fmla="*/ 18 h 225"/>
                <a:gd name="T26" fmla="*/ 123 w 520"/>
                <a:gd name="T27" fmla="*/ 0 h 225"/>
                <a:gd name="T28" fmla="*/ 42 w 520"/>
                <a:gd name="T29" fmla="*/ 0 h 2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44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>
                <a:gd name="T0" fmla="*/ 6 w 431"/>
                <a:gd name="T1" fmla="*/ 38 h 233"/>
                <a:gd name="T2" fmla="*/ 9 w 431"/>
                <a:gd name="T3" fmla="*/ 20 h 233"/>
                <a:gd name="T4" fmla="*/ 42 w 431"/>
                <a:gd name="T5" fmla="*/ 2 h 233"/>
                <a:gd name="T6" fmla="*/ 90 w 431"/>
                <a:gd name="T7" fmla="*/ 35 h 233"/>
                <a:gd name="T8" fmla="*/ 189 w 431"/>
                <a:gd name="T9" fmla="*/ 89 h 233"/>
                <a:gd name="T10" fmla="*/ 288 w 431"/>
                <a:gd name="T11" fmla="*/ 140 h 233"/>
                <a:gd name="T12" fmla="*/ 375 w 431"/>
                <a:gd name="T13" fmla="*/ 176 h 233"/>
                <a:gd name="T14" fmla="*/ 396 w 431"/>
                <a:gd name="T15" fmla="*/ 176 h 233"/>
                <a:gd name="T16" fmla="*/ 429 w 431"/>
                <a:gd name="T17" fmla="*/ 212 h 233"/>
                <a:gd name="T18" fmla="*/ 408 w 431"/>
                <a:gd name="T19" fmla="*/ 233 h 233"/>
                <a:gd name="T20" fmla="*/ 333 w 431"/>
                <a:gd name="T21" fmla="*/ 212 h 233"/>
                <a:gd name="T22" fmla="*/ 186 w 431"/>
                <a:gd name="T23" fmla="*/ 143 h 233"/>
                <a:gd name="T24" fmla="*/ 48 w 431"/>
                <a:gd name="T25" fmla="*/ 68 h 233"/>
                <a:gd name="T26" fmla="*/ 6 w 431"/>
                <a:gd name="T27" fmla="*/ 38 h 2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45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>
                <a:gd name="T0" fmla="*/ 2 w 396"/>
                <a:gd name="T1" fmla="*/ 9 h 227"/>
                <a:gd name="T2" fmla="*/ 53 w 396"/>
                <a:gd name="T3" fmla="*/ 66 h 227"/>
                <a:gd name="T4" fmla="*/ 176 w 396"/>
                <a:gd name="T5" fmla="*/ 132 h 227"/>
                <a:gd name="T6" fmla="*/ 293 w 396"/>
                <a:gd name="T7" fmla="*/ 189 h 227"/>
                <a:gd name="T8" fmla="*/ 341 w 396"/>
                <a:gd name="T9" fmla="*/ 222 h 227"/>
                <a:gd name="T10" fmla="*/ 377 w 396"/>
                <a:gd name="T11" fmla="*/ 219 h 227"/>
                <a:gd name="T12" fmla="*/ 377 w 396"/>
                <a:gd name="T13" fmla="*/ 180 h 227"/>
                <a:gd name="T14" fmla="*/ 260 w 396"/>
                <a:gd name="T15" fmla="*/ 126 h 227"/>
                <a:gd name="T16" fmla="*/ 113 w 396"/>
                <a:gd name="T17" fmla="*/ 51 h 227"/>
                <a:gd name="T18" fmla="*/ 41 w 396"/>
                <a:gd name="T19" fmla="*/ 9 h 227"/>
                <a:gd name="T20" fmla="*/ 2 w 396"/>
                <a:gd name="T21" fmla="*/ 9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46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>
                <a:gd name="T0" fmla="*/ 3 w 516"/>
                <a:gd name="T1" fmla="*/ 10 h 223"/>
                <a:gd name="T2" fmla="*/ 105 w 516"/>
                <a:gd name="T3" fmla="*/ 97 h 223"/>
                <a:gd name="T4" fmla="*/ 243 w 516"/>
                <a:gd name="T5" fmla="*/ 178 h 223"/>
                <a:gd name="T6" fmla="*/ 357 w 516"/>
                <a:gd name="T7" fmla="*/ 217 h 223"/>
                <a:gd name="T8" fmla="*/ 498 w 516"/>
                <a:gd name="T9" fmla="*/ 214 h 223"/>
                <a:gd name="T10" fmla="*/ 468 w 516"/>
                <a:gd name="T11" fmla="*/ 187 h 223"/>
                <a:gd name="T12" fmla="*/ 309 w 516"/>
                <a:gd name="T13" fmla="*/ 136 h 223"/>
                <a:gd name="T14" fmla="*/ 123 w 516"/>
                <a:gd name="T15" fmla="*/ 34 h 223"/>
                <a:gd name="T16" fmla="*/ 3 w 516"/>
                <a:gd name="T17" fmla="*/ 10 h 2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6" name="Freeform 47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>
                <a:gd name="T0" fmla="*/ 69 w 414"/>
                <a:gd name="T1" fmla="*/ 60 h 100"/>
                <a:gd name="T2" fmla="*/ 12 w 414"/>
                <a:gd name="T3" fmla="*/ 42 h 100"/>
                <a:gd name="T4" fmla="*/ 3 w 414"/>
                <a:gd name="T5" fmla="*/ 15 h 100"/>
                <a:gd name="T6" fmla="*/ 30 w 414"/>
                <a:gd name="T7" fmla="*/ 0 h 100"/>
                <a:gd name="T8" fmla="*/ 117 w 414"/>
                <a:gd name="T9" fmla="*/ 18 h 100"/>
                <a:gd name="T10" fmla="*/ 243 w 414"/>
                <a:gd name="T11" fmla="*/ 48 h 100"/>
                <a:gd name="T12" fmla="*/ 387 w 414"/>
                <a:gd name="T13" fmla="*/ 48 h 100"/>
                <a:gd name="T14" fmla="*/ 408 w 414"/>
                <a:gd name="T15" fmla="*/ 54 h 100"/>
                <a:gd name="T16" fmla="*/ 381 w 414"/>
                <a:gd name="T17" fmla="*/ 87 h 100"/>
                <a:gd name="T18" fmla="*/ 318 w 414"/>
                <a:gd name="T19" fmla="*/ 99 h 100"/>
                <a:gd name="T20" fmla="*/ 195 w 414"/>
                <a:gd name="T21" fmla="*/ 93 h 100"/>
                <a:gd name="T22" fmla="*/ 69 w 414"/>
                <a:gd name="T23" fmla="*/ 60 h 1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7" name="Freeform 48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>
                <a:gd name="T0" fmla="*/ 3 w 150"/>
                <a:gd name="T1" fmla="*/ 67 h 72"/>
                <a:gd name="T2" fmla="*/ 84 w 150"/>
                <a:gd name="T3" fmla="*/ 19 h 72"/>
                <a:gd name="T4" fmla="*/ 123 w 150"/>
                <a:gd name="T5" fmla="*/ 1 h 72"/>
                <a:gd name="T6" fmla="*/ 150 w 150"/>
                <a:gd name="T7" fmla="*/ 22 h 72"/>
                <a:gd name="T8" fmla="*/ 123 w 150"/>
                <a:gd name="T9" fmla="*/ 55 h 72"/>
                <a:gd name="T10" fmla="*/ 90 w 150"/>
                <a:gd name="T11" fmla="*/ 70 h 72"/>
                <a:gd name="T12" fmla="*/ 0 w 150"/>
                <a:gd name="T13" fmla="*/ 67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8" name="Freeform 49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>
                <a:gd name="T0" fmla="*/ 1 w 148"/>
                <a:gd name="T1" fmla="*/ 69 h 91"/>
                <a:gd name="T2" fmla="*/ 25 w 148"/>
                <a:gd name="T3" fmla="*/ 51 h 91"/>
                <a:gd name="T4" fmla="*/ 100 w 148"/>
                <a:gd name="T5" fmla="*/ 9 h 91"/>
                <a:gd name="T6" fmla="*/ 133 w 148"/>
                <a:gd name="T7" fmla="*/ 3 h 91"/>
                <a:gd name="T8" fmla="*/ 136 w 148"/>
                <a:gd name="T9" fmla="*/ 27 h 91"/>
                <a:gd name="T10" fmla="*/ 61 w 148"/>
                <a:gd name="T11" fmla="*/ 75 h 91"/>
                <a:gd name="T12" fmla="*/ 19 w 148"/>
                <a:gd name="T13" fmla="*/ 90 h 91"/>
                <a:gd name="T14" fmla="*/ 1 w 148"/>
                <a:gd name="T15" fmla="*/ 69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9" name="Freeform 50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>
                <a:gd name="T0" fmla="*/ 172 w 938"/>
                <a:gd name="T1" fmla="*/ 86 h 158"/>
                <a:gd name="T2" fmla="*/ 61 w 938"/>
                <a:gd name="T3" fmla="*/ 137 h 158"/>
                <a:gd name="T4" fmla="*/ 16 w 938"/>
                <a:gd name="T5" fmla="*/ 155 h 158"/>
                <a:gd name="T6" fmla="*/ 7 w 938"/>
                <a:gd name="T7" fmla="*/ 122 h 158"/>
                <a:gd name="T8" fmla="*/ 58 w 938"/>
                <a:gd name="T9" fmla="*/ 80 h 158"/>
                <a:gd name="T10" fmla="*/ 172 w 938"/>
                <a:gd name="T11" fmla="*/ 38 h 158"/>
                <a:gd name="T12" fmla="*/ 304 w 938"/>
                <a:gd name="T13" fmla="*/ 11 h 158"/>
                <a:gd name="T14" fmla="*/ 463 w 938"/>
                <a:gd name="T15" fmla="*/ 2 h 158"/>
                <a:gd name="T16" fmla="*/ 631 w 938"/>
                <a:gd name="T17" fmla="*/ 23 h 158"/>
                <a:gd name="T18" fmla="*/ 796 w 938"/>
                <a:gd name="T19" fmla="*/ 53 h 158"/>
                <a:gd name="T20" fmla="*/ 841 w 938"/>
                <a:gd name="T21" fmla="*/ 47 h 158"/>
                <a:gd name="T22" fmla="*/ 907 w 938"/>
                <a:gd name="T23" fmla="*/ 71 h 158"/>
                <a:gd name="T24" fmla="*/ 919 w 938"/>
                <a:gd name="T25" fmla="*/ 101 h 158"/>
                <a:gd name="T26" fmla="*/ 793 w 938"/>
                <a:gd name="T27" fmla="*/ 98 h 158"/>
                <a:gd name="T28" fmla="*/ 634 w 938"/>
                <a:gd name="T29" fmla="*/ 62 h 158"/>
                <a:gd name="T30" fmla="*/ 439 w 938"/>
                <a:gd name="T31" fmla="*/ 38 h 158"/>
                <a:gd name="T32" fmla="*/ 238 w 938"/>
                <a:gd name="T33" fmla="*/ 59 h 158"/>
                <a:gd name="T34" fmla="*/ 172 w 938"/>
                <a:gd name="T35" fmla="*/ 86 h 15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0" name="Freeform 51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>
                <a:gd name="T0" fmla="*/ 18 w 372"/>
                <a:gd name="T1" fmla="*/ 47 h 98"/>
                <a:gd name="T2" fmla="*/ 141 w 372"/>
                <a:gd name="T3" fmla="*/ 17 h 98"/>
                <a:gd name="T4" fmla="*/ 246 w 372"/>
                <a:gd name="T5" fmla="*/ 2 h 98"/>
                <a:gd name="T6" fmla="*/ 351 w 372"/>
                <a:gd name="T7" fmla="*/ 5 h 98"/>
                <a:gd name="T8" fmla="*/ 372 w 372"/>
                <a:gd name="T9" fmla="*/ 23 h 98"/>
                <a:gd name="T10" fmla="*/ 354 w 372"/>
                <a:gd name="T11" fmla="*/ 44 h 98"/>
                <a:gd name="T12" fmla="*/ 264 w 372"/>
                <a:gd name="T13" fmla="*/ 50 h 98"/>
                <a:gd name="T14" fmla="*/ 168 w 372"/>
                <a:gd name="T15" fmla="*/ 53 h 98"/>
                <a:gd name="T16" fmla="*/ 72 w 372"/>
                <a:gd name="T17" fmla="*/ 77 h 98"/>
                <a:gd name="T18" fmla="*/ 15 w 372"/>
                <a:gd name="T19" fmla="*/ 95 h 98"/>
                <a:gd name="T20" fmla="*/ 0 w 372"/>
                <a:gd name="T21" fmla="*/ 5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1" name="Freeform 52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>
                <a:gd name="T0" fmla="*/ 0 w 318"/>
                <a:gd name="T1" fmla="*/ 158 h 158"/>
                <a:gd name="T2" fmla="*/ 12 w 318"/>
                <a:gd name="T3" fmla="*/ 137 h 158"/>
                <a:gd name="T4" fmla="*/ 162 w 318"/>
                <a:gd name="T5" fmla="*/ 71 h 158"/>
                <a:gd name="T6" fmla="*/ 249 w 318"/>
                <a:gd name="T7" fmla="*/ 20 h 158"/>
                <a:gd name="T8" fmla="*/ 285 w 318"/>
                <a:gd name="T9" fmla="*/ 2 h 158"/>
                <a:gd name="T10" fmla="*/ 309 w 318"/>
                <a:gd name="T11" fmla="*/ 11 h 158"/>
                <a:gd name="T12" fmla="*/ 303 w 318"/>
                <a:gd name="T13" fmla="*/ 47 h 158"/>
                <a:gd name="T14" fmla="*/ 219 w 318"/>
                <a:gd name="T15" fmla="*/ 89 h 158"/>
                <a:gd name="T16" fmla="*/ 108 w 318"/>
                <a:gd name="T17" fmla="*/ 140 h 158"/>
                <a:gd name="T18" fmla="*/ 57 w 318"/>
                <a:gd name="T19" fmla="*/ 152 h 158"/>
                <a:gd name="T20" fmla="*/ 0 w 318"/>
                <a:gd name="T2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2" name="Freeform 53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>
                <a:gd name="T0" fmla="*/ 3 w 380"/>
                <a:gd name="T1" fmla="*/ 165 h 174"/>
                <a:gd name="T2" fmla="*/ 129 w 380"/>
                <a:gd name="T3" fmla="*/ 93 h 174"/>
                <a:gd name="T4" fmla="*/ 261 w 380"/>
                <a:gd name="T5" fmla="*/ 30 h 174"/>
                <a:gd name="T6" fmla="*/ 351 w 380"/>
                <a:gd name="T7" fmla="*/ 0 h 174"/>
                <a:gd name="T8" fmla="*/ 378 w 380"/>
                <a:gd name="T9" fmla="*/ 27 h 174"/>
                <a:gd name="T10" fmla="*/ 336 w 380"/>
                <a:gd name="T11" fmla="*/ 51 h 174"/>
                <a:gd name="T12" fmla="*/ 291 w 380"/>
                <a:gd name="T13" fmla="*/ 60 h 174"/>
                <a:gd name="T14" fmla="*/ 240 w 380"/>
                <a:gd name="T15" fmla="*/ 75 h 174"/>
                <a:gd name="T16" fmla="*/ 189 w 380"/>
                <a:gd name="T17" fmla="*/ 120 h 174"/>
                <a:gd name="T18" fmla="*/ 102 w 380"/>
                <a:gd name="T19" fmla="*/ 174 h 174"/>
                <a:gd name="T20" fmla="*/ 0 w 380"/>
                <a:gd name="T21" fmla="*/ 162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54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>
                <a:gd name="T0" fmla="*/ 84 w 523"/>
                <a:gd name="T1" fmla="*/ 11 h 69"/>
                <a:gd name="T2" fmla="*/ 27 w 523"/>
                <a:gd name="T3" fmla="*/ 5 h 69"/>
                <a:gd name="T4" fmla="*/ 9 w 523"/>
                <a:gd name="T5" fmla="*/ 35 h 69"/>
                <a:gd name="T6" fmla="*/ 81 w 523"/>
                <a:gd name="T7" fmla="*/ 56 h 69"/>
                <a:gd name="T8" fmla="*/ 255 w 523"/>
                <a:gd name="T9" fmla="*/ 68 h 69"/>
                <a:gd name="T10" fmla="*/ 432 w 523"/>
                <a:gd name="T11" fmla="*/ 50 h 69"/>
                <a:gd name="T12" fmla="*/ 513 w 523"/>
                <a:gd name="T13" fmla="*/ 5 h 69"/>
                <a:gd name="T14" fmla="*/ 372 w 523"/>
                <a:gd name="T15" fmla="*/ 20 h 69"/>
                <a:gd name="T16" fmla="*/ 141 w 523"/>
                <a:gd name="T17" fmla="*/ 14 h 69"/>
                <a:gd name="T18" fmla="*/ 84 w 523"/>
                <a:gd name="T19" fmla="*/ 11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55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>
                <a:gd name="T0" fmla="*/ 23 w 537"/>
                <a:gd name="T1" fmla="*/ 6 h 120"/>
                <a:gd name="T2" fmla="*/ 188 w 537"/>
                <a:gd name="T3" fmla="*/ 3 h 120"/>
                <a:gd name="T4" fmla="*/ 323 w 537"/>
                <a:gd name="T5" fmla="*/ 27 h 120"/>
                <a:gd name="T6" fmla="*/ 464 w 537"/>
                <a:gd name="T7" fmla="*/ 69 h 120"/>
                <a:gd name="T8" fmla="*/ 521 w 537"/>
                <a:gd name="T9" fmla="*/ 90 h 120"/>
                <a:gd name="T10" fmla="*/ 533 w 537"/>
                <a:gd name="T11" fmla="*/ 105 h 120"/>
                <a:gd name="T12" fmla="*/ 497 w 537"/>
                <a:gd name="T13" fmla="*/ 120 h 120"/>
                <a:gd name="T14" fmla="*/ 452 w 537"/>
                <a:gd name="T15" fmla="*/ 108 h 120"/>
                <a:gd name="T16" fmla="*/ 350 w 537"/>
                <a:gd name="T17" fmla="*/ 72 h 120"/>
                <a:gd name="T18" fmla="*/ 158 w 537"/>
                <a:gd name="T19" fmla="*/ 39 h 120"/>
                <a:gd name="T20" fmla="*/ 50 w 537"/>
                <a:gd name="T21" fmla="*/ 39 h 120"/>
                <a:gd name="T22" fmla="*/ 23 w 537"/>
                <a:gd name="T23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56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>
                <a:gd name="T0" fmla="*/ 800 w 800"/>
                <a:gd name="T1" fmla="*/ 24 h 143"/>
                <a:gd name="T2" fmla="*/ 782 w 800"/>
                <a:gd name="T3" fmla="*/ 15 h 143"/>
                <a:gd name="T4" fmla="*/ 659 w 800"/>
                <a:gd name="T5" fmla="*/ 63 h 143"/>
                <a:gd name="T6" fmla="*/ 500 w 800"/>
                <a:gd name="T7" fmla="*/ 84 h 143"/>
                <a:gd name="T8" fmla="*/ 326 w 800"/>
                <a:gd name="T9" fmla="*/ 69 h 143"/>
                <a:gd name="T10" fmla="*/ 98 w 800"/>
                <a:gd name="T11" fmla="*/ 21 h 143"/>
                <a:gd name="T12" fmla="*/ 11 w 800"/>
                <a:gd name="T13" fmla="*/ 6 h 143"/>
                <a:gd name="T14" fmla="*/ 32 w 800"/>
                <a:gd name="T15" fmla="*/ 60 h 143"/>
                <a:gd name="T16" fmla="*/ 155 w 800"/>
                <a:gd name="T17" fmla="*/ 96 h 143"/>
                <a:gd name="T18" fmla="*/ 410 w 800"/>
                <a:gd name="T19" fmla="*/ 138 h 143"/>
                <a:gd name="T20" fmla="*/ 596 w 800"/>
                <a:gd name="T21" fmla="*/ 129 h 143"/>
                <a:gd name="T22" fmla="*/ 737 w 800"/>
                <a:gd name="T23" fmla="*/ 90 h 143"/>
                <a:gd name="T24" fmla="*/ 788 w 800"/>
                <a:gd name="T25" fmla="*/ 69 h 143"/>
                <a:gd name="T26" fmla="*/ 800 w 800"/>
                <a:gd name="T27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57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>
                <a:gd name="T0" fmla="*/ 402 w 402"/>
                <a:gd name="T1" fmla="*/ 0 h 115"/>
                <a:gd name="T2" fmla="*/ 384 w 402"/>
                <a:gd name="T3" fmla="*/ 12 h 115"/>
                <a:gd name="T4" fmla="*/ 276 w 402"/>
                <a:gd name="T5" fmla="*/ 51 h 115"/>
                <a:gd name="T6" fmla="*/ 165 w 402"/>
                <a:gd name="T7" fmla="*/ 66 h 115"/>
                <a:gd name="T8" fmla="*/ 51 w 402"/>
                <a:gd name="T9" fmla="*/ 57 h 115"/>
                <a:gd name="T10" fmla="*/ 15 w 402"/>
                <a:gd name="T11" fmla="*/ 54 h 115"/>
                <a:gd name="T12" fmla="*/ 3 w 402"/>
                <a:gd name="T13" fmla="*/ 69 h 115"/>
                <a:gd name="T14" fmla="*/ 9 w 402"/>
                <a:gd name="T15" fmla="*/ 93 h 115"/>
                <a:gd name="T16" fmla="*/ 54 w 402"/>
                <a:gd name="T17" fmla="*/ 102 h 115"/>
                <a:gd name="T18" fmla="*/ 198 w 402"/>
                <a:gd name="T19" fmla="*/ 111 h 115"/>
                <a:gd name="T20" fmla="*/ 336 w 402"/>
                <a:gd name="T21" fmla="*/ 75 h 115"/>
                <a:gd name="T22" fmla="*/ 375 w 402"/>
                <a:gd name="T23" fmla="*/ 54 h 115"/>
                <a:gd name="T24" fmla="*/ 402 w 402"/>
                <a:gd name="T25" fmla="*/ 0 h 1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7" name="Group 58"/>
          <p:cNvGrpSpPr>
            <a:grpSpLocks/>
          </p:cNvGrpSpPr>
          <p:nvPr/>
        </p:nvGrpSpPr>
        <p:grpSpPr bwMode="auto">
          <a:xfrm>
            <a:off x="20638" y="6161088"/>
            <a:ext cx="9169400" cy="138112"/>
            <a:chOff x="0" y="4032"/>
            <a:chExt cx="5776" cy="87"/>
          </a:xfrm>
        </p:grpSpPr>
        <p:sp>
          <p:nvSpPr>
            <p:cNvPr id="28" name="Freeform 59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>
                <a:gd name="T0" fmla="*/ 165 w 1735"/>
                <a:gd name="T1" fmla="*/ 6 h 72"/>
                <a:gd name="T2" fmla="*/ 450 w 1735"/>
                <a:gd name="T3" fmla="*/ 3 h 72"/>
                <a:gd name="T4" fmla="*/ 714 w 1735"/>
                <a:gd name="T5" fmla="*/ 12 h 72"/>
                <a:gd name="T6" fmla="*/ 957 w 1735"/>
                <a:gd name="T7" fmla="*/ 24 h 72"/>
                <a:gd name="T8" fmla="*/ 1173 w 1735"/>
                <a:gd name="T9" fmla="*/ 24 h 72"/>
                <a:gd name="T10" fmla="*/ 1473 w 1735"/>
                <a:gd name="T11" fmla="*/ 15 h 72"/>
                <a:gd name="T12" fmla="*/ 1617 w 1735"/>
                <a:gd name="T13" fmla="*/ 0 h 72"/>
                <a:gd name="T14" fmla="*/ 1719 w 1735"/>
                <a:gd name="T15" fmla="*/ 15 h 72"/>
                <a:gd name="T16" fmla="*/ 1716 w 1735"/>
                <a:gd name="T17" fmla="*/ 66 h 72"/>
                <a:gd name="T18" fmla="*/ 1632 w 1735"/>
                <a:gd name="T19" fmla="*/ 51 h 72"/>
                <a:gd name="T20" fmla="*/ 1407 w 1735"/>
                <a:gd name="T21" fmla="*/ 51 h 72"/>
                <a:gd name="T22" fmla="*/ 1191 w 1735"/>
                <a:gd name="T23" fmla="*/ 48 h 72"/>
                <a:gd name="T24" fmla="*/ 870 w 1735"/>
                <a:gd name="T25" fmla="*/ 60 h 72"/>
                <a:gd name="T26" fmla="*/ 492 w 1735"/>
                <a:gd name="T27" fmla="*/ 48 h 72"/>
                <a:gd name="T28" fmla="*/ 291 w 1735"/>
                <a:gd name="T29" fmla="*/ 27 h 72"/>
                <a:gd name="T30" fmla="*/ 21 w 1735"/>
                <a:gd name="T31" fmla="*/ 36 h 72"/>
                <a:gd name="T32" fmla="*/ 165 w 1735"/>
                <a:gd name="T33" fmla="*/ 6 h 7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60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>
                <a:gd name="T0" fmla="*/ 2641 w 2655"/>
                <a:gd name="T1" fmla="*/ 6 h 60"/>
                <a:gd name="T2" fmla="*/ 2620 w 2655"/>
                <a:gd name="T3" fmla="*/ 30 h 60"/>
                <a:gd name="T4" fmla="*/ 2368 w 2655"/>
                <a:gd name="T5" fmla="*/ 45 h 60"/>
                <a:gd name="T6" fmla="*/ 2023 w 2655"/>
                <a:gd name="T7" fmla="*/ 60 h 60"/>
                <a:gd name="T8" fmla="*/ 1786 w 2655"/>
                <a:gd name="T9" fmla="*/ 48 h 60"/>
                <a:gd name="T10" fmla="*/ 1525 w 2655"/>
                <a:gd name="T11" fmla="*/ 36 h 60"/>
                <a:gd name="T12" fmla="*/ 1195 w 2655"/>
                <a:gd name="T13" fmla="*/ 45 h 60"/>
                <a:gd name="T14" fmla="*/ 817 w 2655"/>
                <a:gd name="T15" fmla="*/ 39 h 60"/>
                <a:gd name="T16" fmla="*/ 499 w 2655"/>
                <a:gd name="T17" fmla="*/ 27 h 60"/>
                <a:gd name="T18" fmla="*/ 136 w 2655"/>
                <a:gd name="T19" fmla="*/ 39 h 60"/>
                <a:gd name="T20" fmla="*/ 10 w 2655"/>
                <a:gd name="T21" fmla="*/ 33 h 60"/>
                <a:gd name="T22" fmla="*/ 76 w 2655"/>
                <a:gd name="T23" fmla="*/ 24 h 60"/>
                <a:gd name="T24" fmla="*/ 310 w 2655"/>
                <a:gd name="T25" fmla="*/ 18 h 60"/>
                <a:gd name="T26" fmla="*/ 544 w 2655"/>
                <a:gd name="T27" fmla="*/ 0 h 60"/>
                <a:gd name="T28" fmla="*/ 853 w 2655"/>
                <a:gd name="T29" fmla="*/ 21 h 60"/>
                <a:gd name="T30" fmla="*/ 1114 w 2655"/>
                <a:gd name="T31" fmla="*/ 21 h 60"/>
                <a:gd name="T32" fmla="*/ 1399 w 2655"/>
                <a:gd name="T33" fmla="*/ 3 h 60"/>
                <a:gd name="T34" fmla="*/ 1588 w 2655"/>
                <a:gd name="T35" fmla="*/ 9 h 60"/>
                <a:gd name="T36" fmla="*/ 1807 w 2655"/>
                <a:gd name="T37" fmla="*/ 21 h 60"/>
                <a:gd name="T38" fmla="*/ 2035 w 2655"/>
                <a:gd name="T39" fmla="*/ 12 h 60"/>
                <a:gd name="T40" fmla="*/ 2290 w 2655"/>
                <a:gd name="T41" fmla="*/ 18 h 60"/>
                <a:gd name="T42" fmla="*/ 2596 w 2655"/>
                <a:gd name="T43" fmla="*/ 3 h 60"/>
                <a:gd name="T44" fmla="*/ 2641 w 2655"/>
                <a:gd name="T45" fmla="*/ 6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61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>
                <a:gd name="T0" fmla="*/ 1893 w 2041"/>
                <a:gd name="T1" fmla="*/ 39 h 62"/>
                <a:gd name="T2" fmla="*/ 1578 w 2041"/>
                <a:gd name="T3" fmla="*/ 45 h 62"/>
                <a:gd name="T4" fmla="*/ 1011 w 2041"/>
                <a:gd name="T5" fmla="*/ 60 h 62"/>
                <a:gd name="T6" fmla="*/ 438 w 2041"/>
                <a:gd name="T7" fmla="*/ 57 h 62"/>
                <a:gd name="T8" fmla="*/ 0 w 2041"/>
                <a:gd name="T9" fmla="*/ 36 h 62"/>
                <a:gd name="T10" fmla="*/ 0 w 2041"/>
                <a:gd name="T11" fmla="*/ 3 h 62"/>
                <a:gd name="T12" fmla="*/ 210 w 2041"/>
                <a:gd name="T13" fmla="*/ 18 h 62"/>
                <a:gd name="T14" fmla="*/ 474 w 2041"/>
                <a:gd name="T15" fmla="*/ 21 h 62"/>
                <a:gd name="T16" fmla="*/ 678 w 2041"/>
                <a:gd name="T17" fmla="*/ 9 h 62"/>
                <a:gd name="T18" fmla="*/ 897 w 2041"/>
                <a:gd name="T19" fmla="*/ 9 h 62"/>
                <a:gd name="T20" fmla="*/ 1167 w 2041"/>
                <a:gd name="T21" fmla="*/ 30 h 62"/>
                <a:gd name="T22" fmla="*/ 1500 w 2041"/>
                <a:gd name="T23" fmla="*/ 24 h 62"/>
                <a:gd name="T24" fmla="*/ 1758 w 2041"/>
                <a:gd name="T25" fmla="*/ 3 h 62"/>
                <a:gd name="T26" fmla="*/ 1938 w 2041"/>
                <a:gd name="T27" fmla="*/ 18 h 62"/>
                <a:gd name="T28" fmla="*/ 2034 w 2041"/>
                <a:gd name="T29" fmla="*/ 33 h 62"/>
                <a:gd name="T30" fmla="*/ 1893 w 2041"/>
                <a:gd name="T31" fmla="*/ 39 h 6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</p:grpSp>
      <p:sp>
        <p:nvSpPr>
          <p:cNvPr id="537662" name="Rectangle 6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68488"/>
            <a:ext cx="7772400" cy="1600200"/>
          </a:xfrm>
        </p:spPr>
        <p:txBody>
          <a:bodyPr anchorCtr="1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37663" name="Rectangle 6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3175" y="3729038"/>
            <a:ext cx="6400800" cy="1371600"/>
          </a:xfrm>
        </p:spPr>
        <p:txBody>
          <a:bodyPr anchorCtr="1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1" name="Rectangle 6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32" name="Rectangle 6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484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33" name="Rectangle 6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48413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4A43DF6-0E15-4475-AD81-D99047DA3972}" type="slidenum">
              <a:rPr lang="en-US">
                <a:solidFill>
                  <a:srgbClr val="545472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545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78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C18DF-42CF-4B64-9F7B-C730D548D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0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93CA6-6EDD-426D-896B-6B09DBF06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5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C7C27-3810-4CEF-B2CC-CF0E9D85C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60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9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BA8D4-323D-4802-8901-96A92E4F3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3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96EE8-408B-4014-9F19-1E529A5B2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44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3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43FDC-CD3B-4308-9363-0E00E13C2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73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A8554-A07D-4FD3-9CA5-2009CD088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2D50-9C8A-4186-A466-17C330785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3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D99D3-ABB1-4952-9893-E3CADC73D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52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8350"/>
            <a:ext cx="1943100" cy="532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8350"/>
            <a:ext cx="5676900" cy="532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45472"/>
              </a:solidFill>
            </a:endParaRPr>
          </a:p>
        </p:txBody>
      </p:sp>
      <p:sp>
        <p:nvSpPr>
          <p:cNvPr id="6" name="Rectangle 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65757-6D0E-44ED-B242-CB7A580E54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0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0075"/>
            <a:ext cx="82296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fld id="{47C9B81F-C347-4BEF-BFDF-29C42F48304A}" type="datetimeFigureOut">
              <a:rPr lang="en-US" smtClean="0"/>
              <a:pPr/>
              <a:t>5/28/2019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864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0"/>
          <p:cNvGrpSpPr>
            <a:grpSpLocks/>
          </p:cNvGrpSpPr>
          <p:nvPr/>
        </p:nvGrpSpPr>
        <p:grpSpPr bwMode="auto">
          <a:xfrm>
            <a:off x="0" y="0"/>
            <a:ext cx="9156700" cy="757238"/>
            <a:chOff x="0" y="0"/>
            <a:chExt cx="5768" cy="477"/>
          </a:xfrm>
        </p:grpSpPr>
        <p:sp>
          <p:nvSpPr>
            <p:cNvPr id="1032" name="Freeform 34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>
                <a:gd name="T0" fmla="*/ 0 w 5763"/>
                <a:gd name="T1" fmla="*/ 450 h 477"/>
                <a:gd name="T2" fmla="*/ 3 w 5763"/>
                <a:gd name="T3" fmla="*/ 0 h 477"/>
                <a:gd name="T4" fmla="*/ 5763 w 5763"/>
                <a:gd name="T5" fmla="*/ 0 h 477"/>
                <a:gd name="T6" fmla="*/ 5763 w 5763"/>
                <a:gd name="T7" fmla="*/ 465 h 477"/>
                <a:gd name="T8" fmla="*/ 4821 w 5763"/>
                <a:gd name="T9" fmla="*/ 477 h 477"/>
                <a:gd name="T10" fmla="*/ 4326 w 5763"/>
                <a:gd name="T11" fmla="*/ 447 h 477"/>
                <a:gd name="T12" fmla="*/ 3783 w 5763"/>
                <a:gd name="T13" fmla="*/ 465 h 477"/>
                <a:gd name="T14" fmla="*/ 3417 w 5763"/>
                <a:gd name="T15" fmla="*/ 456 h 477"/>
                <a:gd name="T16" fmla="*/ 2973 w 5763"/>
                <a:gd name="T17" fmla="*/ 459 h 477"/>
                <a:gd name="T18" fmla="*/ 2451 w 5763"/>
                <a:gd name="T19" fmla="*/ 453 h 477"/>
                <a:gd name="T20" fmla="*/ 2289 w 5763"/>
                <a:gd name="T21" fmla="*/ 441 h 477"/>
                <a:gd name="T22" fmla="*/ 2010 w 5763"/>
                <a:gd name="T23" fmla="*/ 453 h 477"/>
                <a:gd name="T24" fmla="*/ 1827 w 5763"/>
                <a:gd name="T25" fmla="*/ 450 h 477"/>
                <a:gd name="T26" fmla="*/ 1215 w 5763"/>
                <a:gd name="T27" fmla="*/ 465 h 477"/>
                <a:gd name="T28" fmla="*/ 660 w 5763"/>
                <a:gd name="T29" fmla="*/ 456 h 477"/>
                <a:gd name="T30" fmla="*/ 0 w 5763"/>
                <a:gd name="T31" fmla="*/ 450 h 4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35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>
                <a:gd name="T0" fmla="*/ 8 w 256"/>
                <a:gd name="T1" fmla="*/ 190 h 253"/>
                <a:gd name="T2" fmla="*/ 71 w 256"/>
                <a:gd name="T3" fmla="*/ 115 h 253"/>
                <a:gd name="T4" fmla="*/ 203 w 256"/>
                <a:gd name="T5" fmla="*/ 16 h 253"/>
                <a:gd name="T6" fmla="*/ 251 w 256"/>
                <a:gd name="T7" fmla="*/ 19 h 253"/>
                <a:gd name="T8" fmla="*/ 236 w 256"/>
                <a:gd name="T9" fmla="*/ 46 h 253"/>
                <a:gd name="T10" fmla="*/ 176 w 256"/>
                <a:gd name="T11" fmla="*/ 82 h 253"/>
                <a:gd name="T12" fmla="*/ 92 w 256"/>
                <a:gd name="T13" fmla="*/ 154 h 253"/>
                <a:gd name="T14" fmla="*/ 23 w 256"/>
                <a:gd name="T15" fmla="*/ 247 h 253"/>
                <a:gd name="T16" fmla="*/ 8 w 256"/>
                <a:gd name="T17" fmla="*/ 190 h 2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536612" name="Freeform 36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>
                <a:gd name="T0" fmla="*/ 0 w 708"/>
                <a:gd name="T1" fmla="*/ 432 h 459"/>
                <a:gd name="T2" fmla="*/ 0 w 708"/>
                <a:gd name="T3" fmla="*/ 453 h 459"/>
                <a:gd name="T4" fmla="*/ 72 w 708"/>
                <a:gd name="T5" fmla="*/ 324 h 459"/>
                <a:gd name="T6" fmla="*/ 198 w 708"/>
                <a:gd name="T7" fmla="*/ 201 h 459"/>
                <a:gd name="T8" fmla="*/ 366 w 708"/>
                <a:gd name="T9" fmla="*/ 102 h 459"/>
                <a:gd name="T10" fmla="*/ 531 w 708"/>
                <a:gd name="T11" fmla="*/ 36 h 459"/>
                <a:gd name="T12" fmla="*/ 609 w 708"/>
                <a:gd name="T13" fmla="*/ 0 h 459"/>
                <a:gd name="T14" fmla="*/ 708 w 708"/>
                <a:gd name="T15" fmla="*/ 3 h 459"/>
                <a:gd name="T16" fmla="*/ 591 w 708"/>
                <a:gd name="T17" fmla="*/ 66 h 459"/>
                <a:gd name="T18" fmla="*/ 417 w 708"/>
                <a:gd name="T19" fmla="*/ 126 h 459"/>
                <a:gd name="T20" fmla="*/ 237 w 708"/>
                <a:gd name="T21" fmla="*/ 231 h 459"/>
                <a:gd name="T22" fmla="*/ 117 w 708"/>
                <a:gd name="T23" fmla="*/ 345 h 459"/>
                <a:gd name="T24" fmla="*/ 51 w 708"/>
                <a:gd name="T25" fmla="*/ 459 h 459"/>
                <a:gd name="T26" fmla="*/ 0 w 708"/>
                <a:gd name="T27" fmla="*/ 45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37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>
                <a:gd name="T0" fmla="*/ 21 w 251"/>
                <a:gd name="T1" fmla="*/ 163 h 194"/>
                <a:gd name="T2" fmla="*/ 9 w 251"/>
                <a:gd name="T3" fmla="*/ 184 h 194"/>
                <a:gd name="T4" fmla="*/ 75 w 251"/>
                <a:gd name="T5" fmla="*/ 103 h 194"/>
                <a:gd name="T6" fmla="*/ 165 w 251"/>
                <a:gd name="T7" fmla="*/ 28 h 194"/>
                <a:gd name="T8" fmla="*/ 207 w 251"/>
                <a:gd name="T9" fmla="*/ 7 h 194"/>
                <a:gd name="T10" fmla="*/ 246 w 251"/>
                <a:gd name="T11" fmla="*/ 4 h 194"/>
                <a:gd name="T12" fmla="*/ 237 w 251"/>
                <a:gd name="T13" fmla="*/ 34 h 194"/>
                <a:gd name="T14" fmla="*/ 183 w 251"/>
                <a:gd name="T15" fmla="*/ 61 h 194"/>
                <a:gd name="T16" fmla="*/ 108 w 251"/>
                <a:gd name="T17" fmla="*/ 124 h 194"/>
                <a:gd name="T18" fmla="*/ 54 w 251"/>
                <a:gd name="T19" fmla="*/ 190 h 194"/>
                <a:gd name="T20" fmla="*/ 6 w 251"/>
                <a:gd name="T21" fmla="*/ 184 h 1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6" name="Freeform 38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>
                <a:gd name="T0" fmla="*/ 99 w 159"/>
                <a:gd name="T1" fmla="*/ 0 h 72"/>
                <a:gd name="T2" fmla="*/ 15 w 159"/>
                <a:gd name="T3" fmla="*/ 36 h 72"/>
                <a:gd name="T4" fmla="*/ 6 w 159"/>
                <a:gd name="T5" fmla="*/ 60 h 72"/>
                <a:gd name="T6" fmla="*/ 36 w 159"/>
                <a:gd name="T7" fmla="*/ 69 h 72"/>
                <a:gd name="T8" fmla="*/ 87 w 159"/>
                <a:gd name="T9" fmla="*/ 42 h 72"/>
                <a:gd name="T10" fmla="*/ 159 w 159"/>
                <a:gd name="T11" fmla="*/ 0 h 72"/>
                <a:gd name="T12" fmla="*/ 99 w 159"/>
                <a:gd name="T13" fmla="*/ 0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7" name="Freeform 39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>
                <a:gd name="T0" fmla="*/ 395 w 455"/>
                <a:gd name="T1" fmla="*/ 0 h 216"/>
                <a:gd name="T2" fmla="*/ 338 w 455"/>
                <a:gd name="T3" fmla="*/ 48 h 216"/>
                <a:gd name="T4" fmla="*/ 242 w 455"/>
                <a:gd name="T5" fmla="*/ 102 h 216"/>
                <a:gd name="T6" fmla="*/ 104 w 455"/>
                <a:gd name="T7" fmla="*/ 147 h 216"/>
                <a:gd name="T8" fmla="*/ 35 w 455"/>
                <a:gd name="T9" fmla="*/ 168 h 216"/>
                <a:gd name="T10" fmla="*/ 8 w 455"/>
                <a:gd name="T11" fmla="*/ 192 h 216"/>
                <a:gd name="T12" fmla="*/ 8 w 455"/>
                <a:gd name="T13" fmla="*/ 213 h 216"/>
                <a:gd name="T14" fmla="*/ 59 w 455"/>
                <a:gd name="T15" fmla="*/ 213 h 216"/>
                <a:gd name="T16" fmla="*/ 86 w 455"/>
                <a:gd name="T17" fmla="*/ 192 h 216"/>
                <a:gd name="T18" fmla="*/ 173 w 455"/>
                <a:gd name="T19" fmla="*/ 159 h 216"/>
                <a:gd name="T20" fmla="*/ 299 w 455"/>
                <a:gd name="T21" fmla="*/ 126 h 216"/>
                <a:gd name="T22" fmla="*/ 392 w 455"/>
                <a:gd name="T23" fmla="*/ 72 h 216"/>
                <a:gd name="T24" fmla="*/ 455 w 455"/>
                <a:gd name="T25" fmla="*/ 0 h 216"/>
                <a:gd name="T26" fmla="*/ 395 w 455"/>
                <a:gd name="T27" fmla="*/ 0 h 2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8" name="Freeform 40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>
                <a:gd name="T0" fmla="*/ 0 w 414"/>
                <a:gd name="T1" fmla="*/ 11 h 108"/>
                <a:gd name="T2" fmla="*/ 24 w 414"/>
                <a:gd name="T3" fmla="*/ 11 h 108"/>
                <a:gd name="T4" fmla="*/ 156 w 414"/>
                <a:gd name="T5" fmla="*/ 2 h 108"/>
                <a:gd name="T6" fmla="*/ 288 w 414"/>
                <a:gd name="T7" fmla="*/ 23 h 108"/>
                <a:gd name="T8" fmla="*/ 384 w 414"/>
                <a:gd name="T9" fmla="*/ 53 h 108"/>
                <a:gd name="T10" fmla="*/ 411 w 414"/>
                <a:gd name="T11" fmla="*/ 74 h 108"/>
                <a:gd name="T12" fmla="*/ 405 w 414"/>
                <a:gd name="T13" fmla="*/ 104 h 108"/>
                <a:gd name="T14" fmla="*/ 363 w 414"/>
                <a:gd name="T15" fmla="*/ 101 h 108"/>
                <a:gd name="T16" fmla="*/ 294 w 414"/>
                <a:gd name="T17" fmla="*/ 77 h 108"/>
                <a:gd name="T18" fmla="*/ 174 w 414"/>
                <a:gd name="T19" fmla="*/ 50 h 108"/>
                <a:gd name="T20" fmla="*/ 72 w 414"/>
                <a:gd name="T21" fmla="*/ 62 h 108"/>
                <a:gd name="T22" fmla="*/ 36 w 414"/>
                <a:gd name="T23" fmla="*/ 59 h 108"/>
                <a:gd name="T24" fmla="*/ 0 w 414"/>
                <a:gd name="T25" fmla="*/ 11 h 1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39" name="Freeform 41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>
                <a:gd name="T0" fmla="*/ 42 w 520"/>
                <a:gd name="T1" fmla="*/ 0 h 225"/>
                <a:gd name="T2" fmla="*/ 12 w 520"/>
                <a:gd name="T3" fmla="*/ 24 h 225"/>
                <a:gd name="T4" fmla="*/ 114 w 520"/>
                <a:gd name="T5" fmla="*/ 54 h 225"/>
                <a:gd name="T6" fmla="*/ 240 w 520"/>
                <a:gd name="T7" fmla="*/ 117 h 225"/>
                <a:gd name="T8" fmla="*/ 333 w 520"/>
                <a:gd name="T9" fmla="*/ 153 h 225"/>
                <a:gd name="T10" fmla="*/ 438 w 520"/>
                <a:gd name="T11" fmla="*/ 219 h 225"/>
                <a:gd name="T12" fmla="*/ 426 w 520"/>
                <a:gd name="T13" fmla="*/ 192 h 225"/>
                <a:gd name="T14" fmla="*/ 441 w 520"/>
                <a:gd name="T15" fmla="*/ 180 h 225"/>
                <a:gd name="T16" fmla="*/ 519 w 520"/>
                <a:gd name="T17" fmla="*/ 216 h 225"/>
                <a:gd name="T18" fmla="*/ 450 w 520"/>
                <a:gd name="T19" fmla="*/ 162 h 225"/>
                <a:gd name="T20" fmla="*/ 381 w 520"/>
                <a:gd name="T21" fmla="*/ 135 h 225"/>
                <a:gd name="T22" fmla="*/ 285 w 520"/>
                <a:gd name="T23" fmla="*/ 84 h 225"/>
                <a:gd name="T24" fmla="*/ 186 w 520"/>
                <a:gd name="T25" fmla="*/ 18 h 225"/>
                <a:gd name="T26" fmla="*/ 123 w 520"/>
                <a:gd name="T27" fmla="*/ 0 h 225"/>
                <a:gd name="T28" fmla="*/ 42 w 520"/>
                <a:gd name="T29" fmla="*/ 0 h 2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0" name="Freeform 42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>
                <a:gd name="T0" fmla="*/ 6 w 431"/>
                <a:gd name="T1" fmla="*/ 38 h 233"/>
                <a:gd name="T2" fmla="*/ 9 w 431"/>
                <a:gd name="T3" fmla="*/ 20 h 233"/>
                <a:gd name="T4" fmla="*/ 42 w 431"/>
                <a:gd name="T5" fmla="*/ 2 h 233"/>
                <a:gd name="T6" fmla="*/ 90 w 431"/>
                <a:gd name="T7" fmla="*/ 35 h 233"/>
                <a:gd name="T8" fmla="*/ 189 w 431"/>
                <a:gd name="T9" fmla="*/ 89 h 233"/>
                <a:gd name="T10" fmla="*/ 288 w 431"/>
                <a:gd name="T11" fmla="*/ 140 h 233"/>
                <a:gd name="T12" fmla="*/ 375 w 431"/>
                <a:gd name="T13" fmla="*/ 176 h 233"/>
                <a:gd name="T14" fmla="*/ 396 w 431"/>
                <a:gd name="T15" fmla="*/ 176 h 233"/>
                <a:gd name="T16" fmla="*/ 429 w 431"/>
                <a:gd name="T17" fmla="*/ 212 h 233"/>
                <a:gd name="T18" fmla="*/ 408 w 431"/>
                <a:gd name="T19" fmla="*/ 233 h 233"/>
                <a:gd name="T20" fmla="*/ 333 w 431"/>
                <a:gd name="T21" fmla="*/ 212 h 233"/>
                <a:gd name="T22" fmla="*/ 186 w 431"/>
                <a:gd name="T23" fmla="*/ 143 h 233"/>
                <a:gd name="T24" fmla="*/ 48 w 431"/>
                <a:gd name="T25" fmla="*/ 68 h 233"/>
                <a:gd name="T26" fmla="*/ 6 w 431"/>
                <a:gd name="T27" fmla="*/ 38 h 2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1" name="Freeform 43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>
                <a:gd name="T0" fmla="*/ 2 w 396"/>
                <a:gd name="T1" fmla="*/ 9 h 227"/>
                <a:gd name="T2" fmla="*/ 53 w 396"/>
                <a:gd name="T3" fmla="*/ 66 h 227"/>
                <a:gd name="T4" fmla="*/ 176 w 396"/>
                <a:gd name="T5" fmla="*/ 132 h 227"/>
                <a:gd name="T6" fmla="*/ 293 w 396"/>
                <a:gd name="T7" fmla="*/ 189 h 227"/>
                <a:gd name="T8" fmla="*/ 341 w 396"/>
                <a:gd name="T9" fmla="*/ 222 h 227"/>
                <a:gd name="T10" fmla="*/ 377 w 396"/>
                <a:gd name="T11" fmla="*/ 219 h 227"/>
                <a:gd name="T12" fmla="*/ 377 w 396"/>
                <a:gd name="T13" fmla="*/ 180 h 227"/>
                <a:gd name="T14" fmla="*/ 260 w 396"/>
                <a:gd name="T15" fmla="*/ 126 h 227"/>
                <a:gd name="T16" fmla="*/ 113 w 396"/>
                <a:gd name="T17" fmla="*/ 51 h 227"/>
                <a:gd name="T18" fmla="*/ 41 w 396"/>
                <a:gd name="T19" fmla="*/ 9 h 227"/>
                <a:gd name="T20" fmla="*/ 2 w 396"/>
                <a:gd name="T21" fmla="*/ 9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2" name="Freeform 44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>
                <a:gd name="T0" fmla="*/ 3 w 516"/>
                <a:gd name="T1" fmla="*/ 10 h 223"/>
                <a:gd name="T2" fmla="*/ 105 w 516"/>
                <a:gd name="T3" fmla="*/ 97 h 223"/>
                <a:gd name="T4" fmla="*/ 243 w 516"/>
                <a:gd name="T5" fmla="*/ 178 h 223"/>
                <a:gd name="T6" fmla="*/ 357 w 516"/>
                <a:gd name="T7" fmla="*/ 217 h 223"/>
                <a:gd name="T8" fmla="*/ 498 w 516"/>
                <a:gd name="T9" fmla="*/ 214 h 223"/>
                <a:gd name="T10" fmla="*/ 468 w 516"/>
                <a:gd name="T11" fmla="*/ 187 h 223"/>
                <a:gd name="T12" fmla="*/ 309 w 516"/>
                <a:gd name="T13" fmla="*/ 136 h 223"/>
                <a:gd name="T14" fmla="*/ 123 w 516"/>
                <a:gd name="T15" fmla="*/ 34 h 223"/>
                <a:gd name="T16" fmla="*/ 3 w 516"/>
                <a:gd name="T17" fmla="*/ 10 h 2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3" name="Freeform 45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>
                <a:gd name="T0" fmla="*/ 69 w 414"/>
                <a:gd name="T1" fmla="*/ 60 h 100"/>
                <a:gd name="T2" fmla="*/ 12 w 414"/>
                <a:gd name="T3" fmla="*/ 42 h 100"/>
                <a:gd name="T4" fmla="*/ 3 w 414"/>
                <a:gd name="T5" fmla="*/ 15 h 100"/>
                <a:gd name="T6" fmla="*/ 30 w 414"/>
                <a:gd name="T7" fmla="*/ 0 h 100"/>
                <a:gd name="T8" fmla="*/ 117 w 414"/>
                <a:gd name="T9" fmla="*/ 18 h 100"/>
                <a:gd name="T10" fmla="*/ 243 w 414"/>
                <a:gd name="T11" fmla="*/ 48 h 100"/>
                <a:gd name="T12" fmla="*/ 387 w 414"/>
                <a:gd name="T13" fmla="*/ 48 h 100"/>
                <a:gd name="T14" fmla="*/ 408 w 414"/>
                <a:gd name="T15" fmla="*/ 54 h 100"/>
                <a:gd name="T16" fmla="*/ 381 w 414"/>
                <a:gd name="T17" fmla="*/ 87 h 100"/>
                <a:gd name="T18" fmla="*/ 318 w 414"/>
                <a:gd name="T19" fmla="*/ 99 h 100"/>
                <a:gd name="T20" fmla="*/ 195 w 414"/>
                <a:gd name="T21" fmla="*/ 93 h 100"/>
                <a:gd name="T22" fmla="*/ 69 w 414"/>
                <a:gd name="T23" fmla="*/ 60 h 1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4" name="Freeform 46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>
                <a:gd name="T0" fmla="*/ 3 w 150"/>
                <a:gd name="T1" fmla="*/ 67 h 72"/>
                <a:gd name="T2" fmla="*/ 84 w 150"/>
                <a:gd name="T3" fmla="*/ 19 h 72"/>
                <a:gd name="T4" fmla="*/ 123 w 150"/>
                <a:gd name="T5" fmla="*/ 1 h 72"/>
                <a:gd name="T6" fmla="*/ 150 w 150"/>
                <a:gd name="T7" fmla="*/ 22 h 72"/>
                <a:gd name="T8" fmla="*/ 123 w 150"/>
                <a:gd name="T9" fmla="*/ 55 h 72"/>
                <a:gd name="T10" fmla="*/ 90 w 150"/>
                <a:gd name="T11" fmla="*/ 70 h 72"/>
                <a:gd name="T12" fmla="*/ 0 w 150"/>
                <a:gd name="T13" fmla="*/ 67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5" name="Freeform 47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>
                <a:gd name="T0" fmla="*/ 1 w 148"/>
                <a:gd name="T1" fmla="*/ 69 h 91"/>
                <a:gd name="T2" fmla="*/ 25 w 148"/>
                <a:gd name="T3" fmla="*/ 51 h 91"/>
                <a:gd name="T4" fmla="*/ 100 w 148"/>
                <a:gd name="T5" fmla="*/ 9 h 91"/>
                <a:gd name="T6" fmla="*/ 133 w 148"/>
                <a:gd name="T7" fmla="*/ 3 h 91"/>
                <a:gd name="T8" fmla="*/ 136 w 148"/>
                <a:gd name="T9" fmla="*/ 27 h 91"/>
                <a:gd name="T10" fmla="*/ 61 w 148"/>
                <a:gd name="T11" fmla="*/ 75 h 91"/>
                <a:gd name="T12" fmla="*/ 19 w 148"/>
                <a:gd name="T13" fmla="*/ 90 h 91"/>
                <a:gd name="T14" fmla="*/ 1 w 148"/>
                <a:gd name="T15" fmla="*/ 69 h 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6" name="Freeform 48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>
                <a:gd name="T0" fmla="*/ 172 w 938"/>
                <a:gd name="T1" fmla="*/ 86 h 158"/>
                <a:gd name="T2" fmla="*/ 61 w 938"/>
                <a:gd name="T3" fmla="*/ 137 h 158"/>
                <a:gd name="T4" fmla="*/ 16 w 938"/>
                <a:gd name="T5" fmla="*/ 155 h 158"/>
                <a:gd name="T6" fmla="*/ 7 w 938"/>
                <a:gd name="T7" fmla="*/ 122 h 158"/>
                <a:gd name="T8" fmla="*/ 58 w 938"/>
                <a:gd name="T9" fmla="*/ 80 h 158"/>
                <a:gd name="T10" fmla="*/ 172 w 938"/>
                <a:gd name="T11" fmla="*/ 38 h 158"/>
                <a:gd name="T12" fmla="*/ 304 w 938"/>
                <a:gd name="T13" fmla="*/ 11 h 158"/>
                <a:gd name="T14" fmla="*/ 463 w 938"/>
                <a:gd name="T15" fmla="*/ 2 h 158"/>
                <a:gd name="T16" fmla="*/ 631 w 938"/>
                <a:gd name="T17" fmla="*/ 23 h 158"/>
                <a:gd name="T18" fmla="*/ 796 w 938"/>
                <a:gd name="T19" fmla="*/ 53 h 158"/>
                <a:gd name="T20" fmla="*/ 841 w 938"/>
                <a:gd name="T21" fmla="*/ 47 h 158"/>
                <a:gd name="T22" fmla="*/ 907 w 938"/>
                <a:gd name="T23" fmla="*/ 71 h 158"/>
                <a:gd name="T24" fmla="*/ 919 w 938"/>
                <a:gd name="T25" fmla="*/ 101 h 158"/>
                <a:gd name="T26" fmla="*/ 793 w 938"/>
                <a:gd name="T27" fmla="*/ 98 h 158"/>
                <a:gd name="T28" fmla="*/ 634 w 938"/>
                <a:gd name="T29" fmla="*/ 62 h 158"/>
                <a:gd name="T30" fmla="*/ 439 w 938"/>
                <a:gd name="T31" fmla="*/ 38 h 158"/>
                <a:gd name="T32" fmla="*/ 238 w 938"/>
                <a:gd name="T33" fmla="*/ 59 h 158"/>
                <a:gd name="T34" fmla="*/ 172 w 938"/>
                <a:gd name="T35" fmla="*/ 86 h 15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7" name="Freeform 49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>
                <a:gd name="T0" fmla="*/ 18 w 372"/>
                <a:gd name="T1" fmla="*/ 47 h 98"/>
                <a:gd name="T2" fmla="*/ 141 w 372"/>
                <a:gd name="T3" fmla="*/ 17 h 98"/>
                <a:gd name="T4" fmla="*/ 246 w 372"/>
                <a:gd name="T5" fmla="*/ 2 h 98"/>
                <a:gd name="T6" fmla="*/ 351 w 372"/>
                <a:gd name="T7" fmla="*/ 5 h 98"/>
                <a:gd name="T8" fmla="*/ 372 w 372"/>
                <a:gd name="T9" fmla="*/ 23 h 98"/>
                <a:gd name="T10" fmla="*/ 354 w 372"/>
                <a:gd name="T11" fmla="*/ 44 h 98"/>
                <a:gd name="T12" fmla="*/ 264 w 372"/>
                <a:gd name="T13" fmla="*/ 50 h 98"/>
                <a:gd name="T14" fmla="*/ 168 w 372"/>
                <a:gd name="T15" fmla="*/ 53 h 98"/>
                <a:gd name="T16" fmla="*/ 72 w 372"/>
                <a:gd name="T17" fmla="*/ 77 h 98"/>
                <a:gd name="T18" fmla="*/ 15 w 372"/>
                <a:gd name="T19" fmla="*/ 95 h 98"/>
                <a:gd name="T20" fmla="*/ 0 w 372"/>
                <a:gd name="T21" fmla="*/ 5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536626" name="Freeform 50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>
                <a:gd name="T0" fmla="*/ 0 w 318"/>
                <a:gd name="T1" fmla="*/ 158 h 158"/>
                <a:gd name="T2" fmla="*/ 12 w 318"/>
                <a:gd name="T3" fmla="*/ 137 h 158"/>
                <a:gd name="T4" fmla="*/ 162 w 318"/>
                <a:gd name="T5" fmla="*/ 71 h 158"/>
                <a:gd name="T6" fmla="*/ 249 w 318"/>
                <a:gd name="T7" fmla="*/ 20 h 158"/>
                <a:gd name="T8" fmla="*/ 285 w 318"/>
                <a:gd name="T9" fmla="*/ 2 h 158"/>
                <a:gd name="T10" fmla="*/ 309 w 318"/>
                <a:gd name="T11" fmla="*/ 11 h 158"/>
                <a:gd name="T12" fmla="*/ 303 w 318"/>
                <a:gd name="T13" fmla="*/ 47 h 158"/>
                <a:gd name="T14" fmla="*/ 219 w 318"/>
                <a:gd name="T15" fmla="*/ 89 h 158"/>
                <a:gd name="T16" fmla="*/ 108 w 318"/>
                <a:gd name="T17" fmla="*/ 140 h 158"/>
                <a:gd name="T18" fmla="*/ 57 w 318"/>
                <a:gd name="T19" fmla="*/ 152 h 158"/>
                <a:gd name="T20" fmla="*/ 0 w 318"/>
                <a:gd name="T2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49" name="Freeform 51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>
                <a:gd name="T0" fmla="*/ 3 w 380"/>
                <a:gd name="T1" fmla="*/ 165 h 174"/>
                <a:gd name="T2" fmla="*/ 129 w 380"/>
                <a:gd name="T3" fmla="*/ 93 h 174"/>
                <a:gd name="T4" fmla="*/ 261 w 380"/>
                <a:gd name="T5" fmla="*/ 30 h 174"/>
                <a:gd name="T6" fmla="*/ 351 w 380"/>
                <a:gd name="T7" fmla="*/ 0 h 174"/>
                <a:gd name="T8" fmla="*/ 378 w 380"/>
                <a:gd name="T9" fmla="*/ 27 h 174"/>
                <a:gd name="T10" fmla="*/ 336 w 380"/>
                <a:gd name="T11" fmla="*/ 51 h 174"/>
                <a:gd name="T12" fmla="*/ 291 w 380"/>
                <a:gd name="T13" fmla="*/ 60 h 174"/>
                <a:gd name="T14" fmla="*/ 240 w 380"/>
                <a:gd name="T15" fmla="*/ 75 h 174"/>
                <a:gd name="T16" fmla="*/ 189 w 380"/>
                <a:gd name="T17" fmla="*/ 120 h 174"/>
                <a:gd name="T18" fmla="*/ 102 w 380"/>
                <a:gd name="T19" fmla="*/ 174 h 174"/>
                <a:gd name="T20" fmla="*/ 0 w 380"/>
                <a:gd name="T21" fmla="*/ 162 h 1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50" name="Freeform 52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>
                <a:gd name="T0" fmla="*/ 84 w 523"/>
                <a:gd name="T1" fmla="*/ 11 h 69"/>
                <a:gd name="T2" fmla="*/ 27 w 523"/>
                <a:gd name="T3" fmla="*/ 5 h 69"/>
                <a:gd name="T4" fmla="*/ 9 w 523"/>
                <a:gd name="T5" fmla="*/ 35 h 69"/>
                <a:gd name="T6" fmla="*/ 81 w 523"/>
                <a:gd name="T7" fmla="*/ 56 h 69"/>
                <a:gd name="T8" fmla="*/ 255 w 523"/>
                <a:gd name="T9" fmla="*/ 68 h 69"/>
                <a:gd name="T10" fmla="*/ 432 w 523"/>
                <a:gd name="T11" fmla="*/ 50 h 69"/>
                <a:gd name="T12" fmla="*/ 513 w 523"/>
                <a:gd name="T13" fmla="*/ 5 h 69"/>
                <a:gd name="T14" fmla="*/ 372 w 523"/>
                <a:gd name="T15" fmla="*/ 20 h 69"/>
                <a:gd name="T16" fmla="*/ 141 w 523"/>
                <a:gd name="T17" fmla="*/ 14 h 69"/>
                <a:gd name="T18" fmla="*/ 84 w 523"/>
                <a:gd name="T19" fmla="*/ 11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536629" name="Freeform 53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>
                <a:gd name="T0" fmla="*/ 23 w 537"/>
                <a:gd name="T1" fmla="*/ 6 h 120"/>
                <a:gd name="T2" fmla="*/ 188 w 537"/>
                <a:gd name="T3" fmla="*/ 3 h 120"/>
                <a:gd name="T4" fmla="*/ 323 w 537"/>
                <a:gd name="T5" fmla="*/ 27 h 120"/>
                <a:gd name="T6" fmla="*/ 464 w 537"/>
                <a:gd name="T7" fmla="*/ 69 h 120"/>
                <a:gd name="T8" fmla="*/ 521 w 537"/>
                <a:gd name="T9" fmla="*/ 90 h 120"/>
                <a:gd name="T10" fmla="*/ 533 w 537"/>
                <a:gd name="T11" fmla="*/ 105 h 120"/>
                <a:gd name="T12" fmla="*/ 497 w 537"/>
                <a:gd name="T13" fmla="*/ 120 h 120"/>
                <a:gd name="T14" fmla="*/ 452 w 537"/>
                <a:gd name="T15" fmla="*/ 108 h 120"/>
                <a:gd name="T16" fmla="*/ 350 w 537"/>
                <a:gd name="T17" fmla="*/ 72 h 120"/>
                <a:gd name="T18" fmla="*/ 158 w 537"/>
                <a:gd name="T19" fmla="*/ 39 h 120"/>
                <a:gd name="T20" fmla="*/ 50 w 537"/>
                <a:gd name="T21" fmla="*/ 39 h 120"/>
                <a:gd name="T22" fmla="*/ 23 w 537"/>
                <a:gd name="T23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536630" name="Freeform 54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>
                <a:gd name="T0" fmla="*/ 800 w 800"/>
                <a:gd name="T1" fmla="*/ 24 h 143"/>
                <a:gd name="T2" fmla="*/ 782 w 800"/>
                <a:gd name="T3" fmla="*/ 15 h 143"/>
                <a:gd name="T4" fmla="*/ 659 w 800"/>
                <a:gd name="T5" fmla="*/ 63 h 143"/>
                <a:gd name="T6" fmla="*/ 500 w 800"/>
                <a:gd name="T7" fmla="*/ 84 h 143"/>
                <a:gd name="T8" fmla="*/ 326 w 800"/>
                <a:gd name="T9" fmla="*/ 69 h 143"/>
                <a:gd name="T10" fmla="*/ 98 w 800"/>
                <a:gd name="T11" fmla="*/ 21 h 143"/>
                <a:gd name="T12" fmla="*/ 11 w 800"/>
                <a:gd name="T13" fmla="*/ 6 h 143"/>
                <a:gd name="T14" fmla="*/ 32 w 800"/>
                <a:gd name="T15" fmla="*/ 60 h 143"/>
                <a:gd name="T16" fmla="*/ 155 w 800"/>
                <a:gd name="T17" fmla="*/ 96 h 143"/>
                <a:gd name="T18" fmla="*/ 410 w 800"/>
                <a:gd name="T19" fmla="*/ 138 h 143"/>
                <a:gd name="T20" fmla="*/ 596 w 800"/>
                <a:gd name="T21" fmla="*/ 129 h 143"/>
                <a:gd name="T22" fmla="*/ 737 w 800"/>
                <a:gd name="T23" fmla="*/ 90 h 143"/>
                <a:gd name="T24" fmla="*/ 788 w 800"/>
                <a:gd name="T25" fmla="*/ 69 h 143"/>
                <a:gd name="T26" fmla="*/ 800 w 800"/>
                <a:gd name="T27" fmla="*/ 2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  <p:sp>
          <p:nvSpPr>
            <p:cNvPr id="1053" name="Freeform 55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>
                <a:gd name="T0" fmla="*/ 402 w 402"/>
                <a:gd name="T1" fmla="*/ 0 h 115"/>
                <a:gd name="T2" fmla="*/ 384 w 402"/>
                <a:gd name="T3" fmla="*/ 12 h 115"/>
                <a:gd name="T4" fmla="*/ 276 w 402"/>
                <a:gd name="T5" fmla="*/ 51 h 115"/>
                <a:gd name="T6" fmla="*/ 165 w 402"/>
                <a:gd name="T7" fmla="*/ 66 h 115"/>
                <a:gd name="T8" fmla="*/ 51 w 402"/>
                <a:gd name="T9" fmla="*/ 57 h 115"/>
                <a:gd name="T10" fmla="*/ 15 w 402"/>
                <a:gd name="T11" fmla="*/ 54 h 115"/>
                <a:gd name="T12" fmla="*/ 3 w 402"/>
                <a:gd name="T13" fmla="*/ 69 h 115"/>
                <a:gd name="T14" fmla="*/ 9 w 402"/>
                <a:gd name="T15" fmla="*/ 93 h 115"/>
                <a:gd name="T16" fmla="*/ 54 w 402"/>
                <a:gd name="T17" fmla="*/ 102 h 115"/>
                <a:gd name="T18" fmla="*/ 198 w 402"/>
                <a:gd name="T19" fmla="*/ 111 h 115"/>
                <a:gd name="T20" fmla="*/ 336 w 402"/>
                <a:gd name="T21" fmla="*/ 75 h 115"/>
                <a:gd name="T22" fmla="*/ 375 w 402"/>
                <a:gd name="T23" fmla="*/ 54 h 115"/>
                <a:gd name="T24" fmla="*/ 402 w 402"/>
                <a:gd name="T25" fmla="*/ 0 h 1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anchor="ctr"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545472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83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36640" name="Rectangle 6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163" y="6367463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545472"/>
              </a:solidFill>
              <a:latin typeface="Times New Roman" pitchFamily="18" charset="0"/>
            </a:endParaRPr>
          </a:p>
        </p:txBody>
      </p:sp>
      <p:sp>
        <p:nvSpPr>
          <p:cNvPr id="536641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3563" y="6367463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545472"/>
              </a:solidFill>
              <a:latin typeface="Times New Roman" pitchFamily="18" charset="0"/>
            </a:endParaRPr>
          </a:p>
        </p:txBody>
      </p:sp>
      <p:sp>
        <p:nvSpPr>
          <p:cNvPr id="536642" name="Rectangle 6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636713A8-CCD4-4AD4-AF89-2E38EDC22E4B}" type="slidenum">
              <a:rPr lang="en-US"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920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6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89F8D26-CC3A-48BB-AAAC-36964D689687}" type="slidenum">
              <a:rPr lang="en-US" sz="1400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sz="1400" smtClean="0">
              <a:solidFill>
                <a:srgbClr val="000000"/>
              </a:solidFill>
            </a:endParaRPr>
          </a:p>
        </p:txBody>
      </p:sp>
      <p:sp>
        <p:nvSpPr>
          <p:cNvPr id="2" name="AutoShape 5" descr="Image result for vanakkam images"/>
          <p:cNvSpPr>
            <a:spLocks noChangeAspect="1" noChangeArrowheads="1"/>
          </p:cNvSpPr>
          <p:nvPr/>
        </p:nvSpPr>
        <p:spPr bwMode="auto">
          <a:xfrm>
            <a:off x="8915400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7" descr="Image result for vanakkam images"/>
          <p:cNvSpPr>
            <a:spLocks noChangeAspect="1" noChangeArrowheads="1"/>
          </p:cNvSpPr>
          <p:nvPr/>
        </p:nvSpPr>
        <p:spPr bwMode="auto">
          <a:xfrm>
            <a:off x="9067800" y="-30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9" descr="Image result for vanakkam images"/>
          <p:cNvSpPr>
            <a:spLocks noChangeAspect="1" noChangeArrowheads="1"/>
          </p:cNvSpPr>
          <p:nvPr/>
        </p:nvSpPr>
        <p:spPr bwMode="auto">
          <a:xfrm>
            <a:off x="9220200" y="1222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8" name="Picture 12" descr="thumb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050" y="785642"/>
            <a:ext cx="3038474" cy="325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50658" y="4057471"/>
            <a:ext cx="46025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வணக்கம்</a:t>
            </a:r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!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584729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நிபந்தனைகள்</a:t>
            </a:r>
            <a:r>
              <a:rPr lang="en-US" sz="3600" dirty="0" smtClean="0"/>
              <a:t> &amp; </a:t>
            </a:r>
            <a:r>
              <a:rPr lang="en-US" sz="3600" dirty="0" err="1" smtClean="0"/>
              <a:t>நம்புறுதிகள்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6626" name="Picture 2" descr="C:\Users\Jaya\Downloads\IMG-20190527-WA00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44000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612317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49" name="Picture 1" descr="C:\Users\Jaya\Downloads\IMG-20190527-WA00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8858280" cy="5495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969646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4357718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அலகு-8</a:t>
            </a:r>
            <a:br>
              <a:rPr lang="en-US" b="1" dirty="0" smtClean="0"/>
            </a:br>
            <a:r>
              <a:rPr lang="en-US" b="1" dirty="0" err="1" smtClean="0"/>
              <a:t>பாடம்</a:t>
            </a:r>
            <a:r>
              <a:rPr lang="en-US" b="1" dirty="0" smtClean="0"/>
              <a:t> </a:t>
            </a:r>
            <a:r>
              <a:rPr lang="en-IN" b="1" dirty="0" smtClean="0"/>
              <a:t>22</a:t>
            </a:r>
            <a:br>
              <a:rPr lang="en-IN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600" b="1" dirty="0" smtClean="0"/>
              <a:t> </a:t>
            </a:r>
            <a:r>
              <a:rPr lang="en-US" sz="3600" b="1" dirty="0" err="1" smtClean="0"/>
              <a:t>மாற்றுமுறை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ஆவணச்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சட்டம்</a:t>
            </a:r>
            <a:r>
              <a:rPr lang="en-US" sz="3600" b="1" dirty="0" smtClean="0"/>
              <a:t> </a:t>
            </a:r>
            <a:r>
              <a:rPr lang="en-IN" sz="3600" b="1" dirty="0" smtClean="0"/>
              <a:t>1881</a:t>
            </a:r>
            <a:endParaRPr lang="en-IN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4818200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மாற்றுமுறையாவணம்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b="1" dirty="0" smtClean="0"/>
              <a:t>“</a:t>
            </a:r>
            <a:r>
              <a:rPr lang="en-US" sz="2800" b="1" dirty="0" err="1" smtClean="0"/>
              <a:t>ஒருவர்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நன்னம்பிக்கையில்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மற்றும்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மறுபயன்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கருதி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தான்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யாரிடமிருந்து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பெற்றாரோ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அவரின்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உரிமையில்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பழுது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இருந்தபோதிலும்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எந்த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முறையாவணத்தின்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மீதான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உரிமையை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பெறுகிறாரோ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அந்த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ஆவணமே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மாற்றுமுறை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ஆவணம்</a:t>
            </a:r>
            <a:r>
              <a:rPr lang="en-US" sz="2800" b="1" dirty="0" smtClean="0"/>
              <a:t>” </a:t>
            </a:r>
            <a:r>
              <a:rPr lang="en-US" sz="2800" b="1" dirty="0" err="1" smtClean="0"/>
              <a:t>ஆகும்</a:t>
            </a:r>
            <a:r>
              <a:rPr lang="en-US" sz="2800" b="1" dirty="0" smtClean="0"/>
              <a:t>.</a:t>
            </a:r>
            <a:endParaRPr lang="en-IN" sz="2800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8349106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/>
              <a:t>மாற்றுமுறையாவணத்தின்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err="1" smtClean="0"/>
              <a:t>சிறப்பு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இயல்புகள்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Blip>
                <a:blip r:embed="rId3"/>
              </a:buBlip>
            </a:pPr>
            <a:r>
              <a:rPr lang="en-US" sz="2800" b="1" dirty="0" err="1" smtClean="0"/>
              <a:t>மாற்றித்தரும்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தன்மை</a:t>
            </a:r>
            <a:endParaRPr lang="en-US" sz="2800" b="1" dirty="0" smtClean="0"/>
          </a:p>
          <a:p>
            <a:pPr algn="just">
              <a:buBlip>
                <a:blip r:embed="rId3"/>
              </a:buBlip>
            </a:pPr>
            <a:r>
              <a:rPr lang="en-US" sz="2800" b="1" dirty="0" err="1" smtClean="0"/>
              <a:t>உரிமையாளரின்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பழுதற்றது</a:t>
            </a:r>
            <a:endParaRPr lang="en-US" sz="2800" b="1" dirty="0" smtClean="0"/>
          </a:p>
          <a:p>
            <a:pPr algn="just">
              <a:buBlip>
                <a:blip r:embed="rId3"/>
              </a:buBlip>
            </a:pPr>
            <a:r>
              <a:rPr lang="en-US" sz="2800" b="1" dirty="0" err="1" smtClean="0"/>
              <a:t>மாற்றப்</a:t>
            </a:r>
            <a:r>
              <a:rPr lang="en-US" sz="2800" b="1" dirty="0" smtClean="0"/>
              <a:t>  </a:t>
            </a:r>
            <a:r>
              <a:rPr lang="en-US" sz="2800" b="1" dirty="0" err="1" smtClean="0"/>
              <a:t>பெற்றவரின்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வழக்காடும்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</a:t>
            </a:r>
            <a:endParaRPr lang="en-US" sz="2800" b="1" dirty="0" smtClean="0"/>
          </a:p>
          <a:p>
            <a:pPr lvl="0" algn="just">
              <a:buBlip>
                <a:blip r:embed="rId3"/>
              </a:buBlip>
            </a:pPr>
            <a:r>
              <a:rPr lang="en-US" sz="2800" b="1" dirty="0" err="1" smtClean="0"/>
              <a:t>மாற்றுமுறை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ஆவணம்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மறுபயன்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கருதி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வரையப்பட்டிருக்க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வேண்டும்</a:t>
            </a:r>
            <a:endParaRPr lang="en-IN" sz="2800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557180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C:\Users\Jaya\Downloads\IMG-20190527-WA00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" y="0"/>
            <a:ext cx="78867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944388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/>
              <a:t>மாற்றுச்சீட்டு</a:t>
            </a:r>
            <a:endParaRPr lang="en-IN" sz="4000" dirty="0"/>
          </a:p>
        </p:txBody>
      </p:sp>
      <p:pic>
        <p:nvPicPr>
          <p:cNvPr id="5" name="Content Placeholder 4" descr="Image result for bill of exchange india model"/>
          <p:cNvPicPr>
            <a:picLocks noGrp="1"/>
          </p:cNvPicPr>
          <p:nvPr>
            <p:ph idx="1"/>
          </p:nvPr>
        </p:nvPicPr>
        <p:blipFill>
          <a:blip r:embed="rId3"/>
          <a:srcRect l="7883" t="23455" r="6076" b="13154"/>
          <a:stretch>
            <a:fillRect/>
          </a:stretch>
        </p:blipFill>
        <p:spPr bwMode="auto">
          <a:xfrm>
            <a:off x="285720" y="1428736"/>
            <a:ext cx="857255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86733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/>
              <a:t>காசோலை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28674" name="Picture 2" descr="C:\Users\Jaya\Downloads\IMG-20190527-WA009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14061"/>
            <a:ext cx="9144000" cy="42298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260518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கடனுறுதிச்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சீட்டு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7650" name="Picture 2" descr="C:\Users\Jaya\Downloads\IMG-20190527-WA0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70214"/>
            <a:ext cx="9144000" cy="45175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302337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6626" name="Picture 2" descr="C:\Users\Jaya\Downloads\Screenshot_20190527_2238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900115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330436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43577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>அலகு-8</a:t>
            </a:r>
            <a:br>
              <a:rPr lang="en-US" sz="5300" b="1" dirty="0" smtClean="0"/>
            </a:br>
            <a:r>
              <a:rPr lang="en-US" sz="5300" b="1" dirty="0" err="1" smtClean="0"/>
              <a:t>பாடம்</a:t>
            </a:r>
            <a:r>
              <a:rPr lang="en-US" sz="5300" b="1" dirty="0" smtClean="0"/>
              <a:t> </a:t>
            </a:r>
            <a:r>
              <a:rPr lang="en-IN" sz="5300" b="1" dirty="0" smtClean="0"/>
              <a:t>21</a:t>
            </a:r>
            <a:br>
              <a:rPr lang="en-IN" sz="53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900" b="1" dirty="0" err="1" smtClean="0"/>
              <a:t>சரக்கு</a:t>
            </a:r>
            <a:r>
              <a:rPr lang="en-US" sz="4900" b="1" dirty="0" smtClean="0"/>
              <a:t> </a:t>
            </a:r>
            <a:r>
              <a:rPr lang="en-US" sz="4900" b="1" dirty="0" err="1" smtClean="0"/>
              <a:t>விற்பனைச்</a:t>
            </a:r>
            <a:r>
              <a:rPr lang="en-US" sz="4900" b="1" dirty="0" smtClean="0"/>
              <a:t> </a:t>
            </a:r>
            <a:r>
              <a:rPr lang="en-US" sz="4900" b="1" dirty="0" err="1" smtClean="0"/>
              <a:t>சட்டம்</a:t>
            </a:r>
            <a:r>
              <a:rPr lang="en-IN" sz="4900" b="1" dirty="0" smtClean="0"/>
              <a:t>1930</a:t>
            </a:r>
            <a:br>
              <a:rPr lang="en-IN" sz="4900" b="1" dirty="0" smtClean="0"/>
            </a:br>
            <a:endParaRPr lang="en-IN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4945552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:\Users\Jaya\Downloads\IMG-20190527-WA0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161945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C:\Users\Jaya\Downloads\IMG-20190527-WA0078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"/>
            <a:ext cx="9144000" cy="670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77568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170" name="Picture 2" descr="C:\Users\Jaya\Downloads\Screenshot_20190527_2221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9001156" cy="66437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60517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 descr="C:\Users\Jaya\Downloads\IMG-20190527-WA00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9326927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IN" dirty="0"/>
          </a:p>
        </p:txBody>
      </p:sp>
      <p:pic>
        <p:nvPicPr>
          <p:cNvPr id="6146" name="Picture 2" descr="C:\Users\Jaya\Downloads\IMG-20190527-WA00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2971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685244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960438"/>
          </a:xfrm>
        </p:spPr>
        <p:txBody>
          <a:bodyPr/>
          <a:lstStyle/>
          <a:p>
            <a: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IN" b="1" dirty="0" err="1" smtClean="0">
                <a:solidFill>
                  <a:schemeClr val="accent6">
                    <a:lumMod val="50000"/>
                  </a:schemeClr>
                </a:solidFill>
              </a:rPr>
              <a:t>அலகு</a:t>
            </a:r>
            <a: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  <a:t> 9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பாடம்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  <a:t>23</a:t>
            </a:r>
            <a: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IN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713037"/>
            <a:ext cx="8229600" cy="1930409"/>
          </a:xfrm>
        </p:spPr>
        <p:txBody>
          <a:bodyPr/>
          <a:lstStyle/>
          <a:p>
            <a:pPr algn="ctr">
              <a:buNone/>
            </a:pPr>
            <a:r>
              <a:rPr lang="en-US" sz="4400" b="1" dirty="0" err="1" smtClean="0">
                <a:solidFill>
                  <a:schemeClr val="accent6">
                    <a:lumMod val="50000"/>
                  </a:schemeClr>
                </a:solidFill>
              </a:rPr>
              <a:t>தொழில்</a:t>
            </a: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accent6">
                    <a:lumMod val="50000"/>
                  </a:schemeClr>
                </a:solidFill>
              </a:rPr>
              <a:t>முனைவுக்கான</a:t>
            </a: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en-US" sz="4400" b="1" dirty="0" err="1" smtClean="0">
                <a:solidFill>
                  <a:schemeClr val="accent6">
                    <a:lumMod val="50000"/>
                  </a:schemeClr>
                </a:solidFill>
              </a:rPr>
              <a:t>அடிப்படைக்</a:t>
            </a: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4400" b="1" dirty="0" err="1" smtClean="0">
                <a:solidFill>
                  <a:schemeClr val="accent6">
                    <a:lumMod val="50000"/>
                  </a:schemeClr>
                </a:solidFill>
              </a:rPr>
              <a:t>கூறுகள்</a:t>
            </a:r>
            <a:endParaRPr lang="en-IN" sz="4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IN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9386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122" name="Picture 2" descr="C:\Users\Jaya\Downloads\Screenshot_20190527_2307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78687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403846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 smtClean="0"/>
              <a:t>தொழில்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முனைவு</a:t>
            </a:r>
            <a:r>
              <a:rPr lang="en-US" sz="3200" b="1" dirty="0" smtClean="0"/>
              <a:t>– </a:t>
            </a:r>
            <a:r>
              <a:rPr lang="en-US" sz="3200" b="1" dirty="0" err="1" smtClean="0"/>
              <a:t>பொருள்</a:t>
            </a:r>
            <a:r>
              <a:rPr lang="en-US" sz="3200" b="1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முனைவோர்</a:t>
            </a:r>
            <a:r>
              <a:rPr lang="en-US" b="1" dirty="0" smtClean="0"/>
              <a:t> </a:t>
            </a:r>
            <a:r>
              <a:rPr lang="en-US" b="1" dirty="0" err="1" smtClean="0"/>
              <a:t>இடர்</a:t>
            </a:r>
            <a:r>
              <a:rPr lang="en-US" b="1" dirty="0" smtClean="0"/>
              <a:t> </a:t>
            </a:r>
            <a:r>
              <a:rPr lang="en-US" b="1" dirty="0" err="1" smtClean="0"/>
              <a:t>ஏற்பாளர்</a:t>
            </a:r>
            <a:r>
              <a:rPr lang="en-US" b="1" dirty="0" smtClean="0"/>
              <a:t> </a:t>
            </a:r>
          </a:p>
          <a:p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முனைவோன்</a:t>
            </a:r>
            <a:r>
              <a:rPr lang="en-US" b="1" dirty="0" smtClean="0"/>
              <a:t> </a:t>
            </a:r>
            <a:r>
              <a:rPr lang="en-US" b="1" dirty="0" err="1" smtClean="0"/>
              <a:t>ஒரு</a:t>
            </a:r>
            <a:r>
              <a:rPr lang="en-US" b="1" dirty="0" smtClean="0"/>
              <a:t> </a:t>
            </a:r>
            <a:r>
              <a:rPr lang="en-US" b="1" dirty="0" err="1" smtClean="0"/>
              <a:t>அமைப்பாளர்</a:t>
            </a:r>
            <a:endParaRPr lang="en-US" b="1" dirty="0" smtClean="0"/>
          </a:p>
          <a:p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முனைபவர்</a:t>
            </a:r>
            <a:r>
              <a:rPr lang="en-US" b="1" dirty="0" smtClean="0"/>
              <a:t> </a:t>
            </a:r>
            <a:r>
              <a:rPr lang="en-US" b="1" dirty="0" err="1" smtClean="0"/>
              <a:t>ஒரு</a:t>
            </a:r>
            <a:r>
              <a:rPr lang="en-US" b="1" dirty="0" smtClean="0"/>
              <a:t> </a:t>
            </a:r>
            <a:r>
              <a:rPr lang="en-US" b="1" dirty="0" err="1" smtClean="0"/>
              <a:t>புதுமைபித்தன்</a:t>
            </a:r>
            <a:endParaRPr lang="en-US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229717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முனைபவரின்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சிறப்பியல்பு</a:t>
            </a:r>
            <a:r>
              <a:rPr lang="en-US" sz="2800" b="1" dirty="0" smtClean="0"/>
              <a:t> 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துணிகர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உணர்வு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தன்னம்பிக்கை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நெகிழ்வு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தன்மை</a:t>
            </a:r>
            <a:endParaRPr lang="en-US" sz="2400" b="1" dirty="0" smtClean="0"/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புதுமை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புகுத்தல்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வளத்தை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திரட்டுபவர்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கடின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உழைப்பு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தலைமையத்துவம்</a:t>
            </a:r>
            <a:endParaRPr lang="en-US" sz="2400" b="1" dirty="0" smtClean="0"/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தொலைநோக்கு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பார்வை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பகுப்பாய்த்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திறன்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முடிவு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எடுக்கும்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திறன்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9769779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 descr="C:\Users\Jaya\Downloads\Screenshot_20190527_2314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" y="195262"/>
            <a:ext cx="8553450" cy="6467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348509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/>
              <a:t>சரக்கு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விற்பனைச்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சட்டம்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329129"/>
          </a:xfrm>
        </p:spPr>
        <p:txBody>
          <a:bodyPr/>
          <a:lstStyle/>
          <a:p>
            <a:pPr algn="just"/>
            <a:r>
              <a:rPr lang="en-US" sz="2400" b="1" dirty="0" err="1" smtClean="0"/>
              <a:t>சரக்கு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விற்பனை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ஒப்பந்தம்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என்பதுஎந்த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ஒப்பந்தத்தின்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வாயிலாகப்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பொருளை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விற்பவர்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வாங்குநருக்கு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விலை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என்ற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மறுபயன்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பெற்றுக்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கொண்டு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பொருளின்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மீதான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உரிமையை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மாற்றித்தருகிறாரோ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அதுவே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சரக்கு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விற்பனை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ஒப்பந்தமாகும்</a:t>
            </a:r>
            <a:r>
              <a:rPr lang="en-US" sz="2400" b="1" dirty="0" smtClean="0"/>
              <a:t>.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295545805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6" name="Picture 2" descr="C:\Users\Jaya\Downloads\IMG-20190527-WA00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" y="209550"/>
            <a:ext cx="8801100" cy="643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856080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050" name="Picture 2" descr="C:\Users\Jaya\Downloads\IMG-20190527-WA00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95419"/>
            <a:ext cx="9144000" cy="506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613606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 descr="C:\Users\Jaya\Downloads\IMG-20190527-WA00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0150" y="228600"/>
            <a:ext cx="6743700" cy="640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06846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/>
              <a:t>மகளிர்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முனைவோர்கள்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எதிர்கொள்ளும்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சவால்கள்</a:t>
            </a:r>
            <a:r>
              <a:rPr lang="en-US" sz="2800" b="1" dirty="0" smtClean="0"/>
              <a:t> 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800" b="1" dirty="0" err="1" smtClean="0"/>
              <a:t>நிதிப்பிரச்சனை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இயக்கத்தடை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கல்வியறிவு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இன்மை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ஆதரவு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இன்மை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கடும்போட்டி</a:t>
            </a:r>
            <a:r>
              <a:rPr lang="en-US" sz="28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உணர்ச்சி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வயப்படல்</a:t>
            </a:r>
            <a:r>
              <a:rPr lang="en-US" sz="28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போதிய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விவரமின்மை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IN" sz="2800" b="1" dirty="0" smtClean="0"/>
              <a:t> </a:t>
            </a:r>
            <a:r>
              <a:rPr lang="en-US" sz="2800" b="1" dirty="0" err="1" smtClean="0"/>
              <a:t>சார்ந்து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வாழும்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கலாச்சாரம்</a:t>
            </a:r>
            <a:r>
              <a:rPr lang="en-US" sz="2800" b="1" dirty="0" smtClean="0"/>
              <a:t> 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99304813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C:\Users\Jaya\Downloads\IMG-20190527-WA00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781356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IN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IN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IN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71547"/>
            <a:ext cx="8229600" cy="3571900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en-IN" sz="3600" b="1" dirty="0" err="1" smtClean="0"/>
              <a:t>அலகு</a:t>
            </a:r>
            <a:r>
              <a:rPr lang="en-IN" sz="3600" b="1" dirty="0" smtClean="0"/>
              <a:t> 9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err="1" smtClean="0"/>
              <a:t>பாடம்</a:t>
            </a:r>
            <a:r>
              <a:rPr lang="en-US" sz="3600" b="1" dirty="0" smtClean="0"/>
              <a:t> </a:t>
            </a:r>
            <a:r>
              <a:rPr lang="en-IN" sz="3600" dirty="0" smtClean="0"/>
              <a:t>24</a:t>
            </a:r>
            <a:br>
              <a:rPr lang="en-IN" sz="3600" dirty="0" smtClean="0"/>
            </a:br>
            <a:endParaRPr lang="en-IN" sz="3600" dirty="0" smtClean="0"/>
          </a:p>
          <a:p>
            <a:pPr algn="ctr">
              <a:buNone/>
            </a:pPr>
            <a:r>
              <a:rPr lang="en-US" sz="3600" b="1" dirty="0" err="1" smtClean="0"/>
              <a:t>தொழில்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முனைவோர்களின்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வகைகள்</a:t>
            </a:r>
            <a:endParaRPr lang="en-IN" sz="3600" dirty="0" smtClean="0"/>
          </a:p>
          <a:p>
            <a:endParaRPr lang="en-IN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08650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aya\Downloads\IMG-20190527-WA008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4282" y="0"/>
            <a:ext cx="878687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987837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600" b="1" dirty="0" err="1" smtClean="0"/>
              <a:t>பணிசார்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வகைப்பாடு</a:t>
            </a:r>
            <a:r>
              <a:rPr lang="en-US" sz="3600" b="1" dirty="0" smtClean="0"/>
              <a:t> 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400" b="1" dirty="0" err="1" smtClean="0"/>
              <a:t>புதுமை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படைக்கும்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endParaRPr lang="en-US" sz="2400" b="1" dirty="0" smtClean="0"/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மாதிரியை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பின்பற்றும்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காலம்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கடத்தும்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பழமைவாத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தொழில்முனைவோர்</a:t>
            </a:r>
            <a:endParaRPr lang="en-US" sz="2400" b="1" dirty="0" smtClean="0"/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மந்தமான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r>
              <a:rPr lang="en-US" sz="2400" b="1" dirty="0" smtClean="0"/>
              <a:t> (அ) </a:t>
            </a:r>
            <a:r>
              <a:rPr lang="en-US" sz="2400" b="1" dirty="0" err="1" smtClean="0"/>
              <a:t>ஆண்தேனி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13070897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600" b="1" dirty="0" err="1" smtClean="0"/>
              <a:t>தொழில்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சார்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வகைப்பாடு</a:t>
            </a:r>
            <a:r>
              <a:rPr lang="en-US" sz="3600" b="1" dirty="0" smtClean="0"/>
              <a:t> 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400" b="1" dirty="0" err="1" smtClean="0"/>
              <a:t>வியாபாரம்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செய்யும்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endParaRPr lang="en-US" sz="2400" b="1" dirty="0" smtClean="0"/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வியாபார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சார்ந்த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கூட்டுப்பங்கு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தொழில்முனைவோர்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400" b="1" dirty="0" err="1" smtClean="0"/>
              <a:t>வேளாண்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தொழில்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முனைவோர்</a:t>
            </a:r>
            <a:r>
              <a:rPr lang="en-US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IN" sz="2400" b="1" dirty="0" err="1" smtClean="0"/>
              <a:t>சில்லறை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தொழில்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முனைவோர்</a:t>
            </a:r>
            <a:r>
              <a:rPr lang="en-IN" sz="24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IN" sz="2400" b="1" dirty="0" err="1" smtClean="0"/>
              <a:t>சேவைத்தொழில்</a:t>
            </a:r>
            <a:r>
              <a:rPr lang="en-IN" sz="2400" b="1" dirty="0" smtClean="0"/>
              <a:t> </a:t>
            </a:r>
            <a:r>
              <a:rPr lang="en-IN" sz="2400" b="1" dirty="0" err="1" smtClean="0"/>
              <a:t>முனைவோர்</a:t>
            </a:r>
            <a:endParaRPr lang="en-US" sz="2400" b="1" dirty="0" smtClean="0"/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18628204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200" b="1" dirty="0" err="1" smtClean="0"/>
              <a:t>தொழில்நுட்பம்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சார்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வகைப்பாடு</a:t>
            </a:r>
            <a:r>
              <a:rPr lang="en-US" sz="3200" b="1" dirty="0" smtClean="0"/>
              <a:t> 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800" b="1" dirty="0" err="1" smtClean="0"/>
              <a:t>தொழில்நுட்ப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நுட்பம்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சாரா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வித்தகர்</a:t>
            </a:r>
            <a:r>
              <a:rPr lang="en-US" sz="2800" b="1" dirty="0" smtClean="0"/>
              <a:t>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7726439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/>
              <a:t>விற்பனைச்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சட்டத்தின்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அடிப்படைக்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கூறுகள்</a:t>
            </a:r>
            <a:r>
              <a:rPr lang="en-IN" sz="4000" dirty="0" smtClean="0"/>
              <a:t/>
            </a:r>
            <a:br>
              <a:rPr lang="en-IN" sz="4000" dirty="0" smtClean="0"/>
            </a:b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இருதரப்பினர்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பொருளின்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மீதான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மாற்றம்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IN" sz="2800" b="1" dirty="0" err="1" smtClean="0"/>
              <a:t>சரக்கு</a:t>
            </a:r>
            <a:r>
              <a:rPr lang="en-US" sz="2800" b="1" dirty="0" smtClean="0"/>
              <a:t> / </a:t>
            </a:r>
            <a:r>
              <a:rPr lang="en-US" sz="2800" b="1" dirty="0" err="1" smtClean="0"/>
              <a:t>பொருள்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விலை</a:t>
            </a:r>
            <a:endParaRPr lang="en-US" sz="2800" b="1" dirty="0" smtClean="0"/>
          </a:p>
          <a:p>
            <a:pPr lvl="0">
              <a:buBlip>
                <a:blip r:embed="rId3"/>
              </a:buBlip>
            </a:pPr>
            <a:r>
              <a:rPr lang="en-US" sz="2800" b="1" dirty="0" err="1" smtClean="0"/>
              <a:t>விற்பனை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மற்றும்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விற்பனை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உடன்பாடு</a:t>
            </a:r>
            <a:endParaRPr lang="en-IN" sz="2800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2225607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600" b="1" dirty="0" err="1" smtClean="0"/>
              <a:t>செயல்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ஊக்கம்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சார்வகைப்பாடு</a:t>
            </a:r>
            <a:r>
              <a:rPr lang="en-US" sz="3600" b="1" dirty="0" smtClean="0"/>
              <a:t> 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800" b="1" dirty="0" err="1" smtClean="0"/>
              <a:t>தெளிவான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r>
              <a:rPr lang="en-US" sz="28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தூண்டப்பட்ட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r>
              <a:rPr lang="en-US" sz="28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ஊக்குவிக்கப்பட்ட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r>
              <a:rPr lang="en-US" sz="2800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தன்னிச்சை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முனைவோர்</a:t>
            </a:r>
            <a:endParaRPr lang="en-US" sz="2800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9813869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200" b="1" dirty="0" err="1" smtClean="0"/>
              <a:t>மேம்பாட்டு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நிலையை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ஒட்டிய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வகைப்பாடு</a:t>
            </a:r>
            <a:r>
              <a:rPr lang="en-US" sz="3200" b="1" dirty="0" smtClean="0"/>
              <a:t> 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err="1" smtClean="0"/>
              <a:t>முதல்</a:t>
            </a:r>
            <a:r>
              <a:rPr lang="en-US" b="1" dirty="0" smtClean="0"/>
              <a:t> </a:t>
            </a:r>
            <a:r>
              <a:rPr lang="en-US" b="1" dirty="0" err="1" smtClean="0"/>
              <a:t>தலைமுறை</a:t>
            </a:r>
            <a:r>
              <a:rPr lang="en-US" b="1" dirty="0" smtClean="0"/>
              <a:t> </a:t>
            </a:r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முனைவோர்</a:t>
            </a:r>
            <a:r>
              <a:rPr lang="en-US" b="1" dirty="0" smtClean="0"/>
              <a:t> </a:t>
            </a:r>
          </a:p>
          <a:p>
            <a:pPr>
              <a:buBlip>
                <a:blip r:embed="rId3"/>
              </a:buBlip>
            </a:pPr>
            <a:r>
              <a:rPr lang="en-US" b="1" dirty="0" err="1" smtClean="0"/>
              <a:t>நவீன</a:t>
            </a:r>
            <a:r>
              <a:rPr lang="en-US" b="1" dirty="0" smtClean="0"/>
              <a:t> </a:t>
            </a:r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முனைவோர்</a:t>
            </a:r>
            <a:endParaRPr lang="en-US" b="1" dirty="0" smtClean="0"/>
          </a:p>
          <a:p>
            <a:pPr>
              <a:buBlip>
                <a:blip r:embed="rId3"/>
              </a:buBlip>
            </a:pPr>
            <a:r>
              <a:rPr lang="en-US" b="1" dirty="0" err="1" smtClean="0"/>
              <a:t>பாரம்பரிய</a:t>
            </a:r>
            <a:r>
              <a:rPr lang="en-US" b="1" dirty="0" smtClean="0"/>
              <a:t> </a:t>
            </a:r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முனைவோர்</a:t>
            </a:r>
            <a:endParaRPr lang="en-US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0511153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3200" b="1" dirty="0" err="1" smtClean="0"/>
              <a:t>செயல்படும்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இடம்சார்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வகைப்பாடு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err="1" smtClean="0"/>
              <a:t>நகர்ப்புற</a:t>
            </a:r>
            <a:r>
              <a:rPr lang="en-US" b="1" dirty="0" smtClean="0"/>
              <a:t> </a:t>
            </a:r>
            <a:r>
              <a:rPr lang="en-US" b="1" dirty="0" err="1" smtClean="0"/>
              <a:t>தொழில்முனைவோர்</a:t>
            </a:r>
            <a:endParaRPr lang="en-US" b="1" dirty="0" smtClean="0"/>
          </a:p>
          <a:p>
            <a:pPr>
              <a:buBlip>
                <a:blip r:embed="rId3"/>
              </a:buBlip>
            </a:pPr>
            <a:r>
              <a:rPr lang="en-US" b="1" dirty="0" err="1" smtClean="0"/>
              <a:t>ஊரகத்</a:t>
            </a:r>
            <a:r>
              <a:rPr lang="en-US" b="1" dirty="0" smtClean="0"/>
              <a:t> </a:t>
            </a:r>
            <a:r>
              <a:rPr lang="en-US" b="1" dirty="0" err="1" smtClean="0"/>
              <a:t>தொழில்</a:t>
            </a:r>
            <a:r>
              <a:rPr lang="en-US" b="1" dirty="0" smtClean="0"/>
              <a:t> </a:t>
            </a:r>
            <a:r>
              <a:rPr lang="en-US" b="1" dirty="0" err="1" smtClean="0"/>
              <a:t>முனைவோர்</a:t>
            </a:r>
            <a:endParaRPr lang="en-US" b="1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696342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2800" b="1" dirty="0" err="1" smtClean="0"/>
              <a:t>உரிமை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அடிப்படையான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வகைப்பாடு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sz="2800" b="1" dirty="0" err="1" smtClean="0"/>
              <a:t>தனி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உரிமை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முனைவு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அரசு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தொழில்முனைவு</a:t>
            </a:r>
            <a:endParaRPr lang="en-US" sz="2800" b="1" dirty="0" smtClean="0"/>
          </a:p>
          <a:p>
            <a:pPr>
              <a:buBlip>
                <a:blip r:embed="rId3"/>
              </a:buBlip>
            </a:pPr>
            <a:r>
              <a:rPr lang="en-US" sz="2800" b="1" dirty="0" err="1" smtClean="0"/>
              <a:t>இணை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தொழில்முனைவு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335510527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F20D0E-6A9E-444D-92B2-253E38E5FE2E}" type="slidenum">
              <a:rPr lang="en-US" sz="1400" smtClean="0">
                <a:solidFill>
                  <a:srgbClr val="000000"/>
                </a:solidFill>
              </a:rPr>
              <a:pPr eaLnBrk="1" hangingPunct="1"/>
              <a:t>44</a:t>
            </a:fld>
            <a:endParaRPr lang="en-US" sz="1400" smtClean="0">
              <a:solidFill>
                <a:srgbClr val="000000"/>
              </a:solidFill>
            </a:endParaRPr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575"/>
            <a:ext cx="57721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3408830" cy="581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22" y="803438"/>
            <a:ext cx="2849978" cy="60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thanks images in tamil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500042"/>
            <a:ext cx="4681546" cy="53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80682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Jaya\Downloads\Screenshot_20190527_21551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9001156" cy="6643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593989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5602" name="Picture 2" descr="C:\Users\Jaya\Downloads\IMG-20190527-WA0052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" y="995380"/>
            <a:ext cx="8134350" cy="4933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067705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உரிமை</a:t>
            </a:r>
            <a:r>
              <a:rPr lang="en-US" b="1" dirty="0" smtClean="0"/>
              <a:t> </a:t>
            </a:r>
            <a:r>
              <a:rPr lang="en-US" b="1" dirty="0" err="1" smtClean="0"/>
              <a:t>மாற்றம்</a:t>
            </a:r>
            <a:endParaRPr lang="en-IN" dirty="0"/>
          </a:p>
        </p:txBody>
      </p:sp>
      <p:pic>
        <p:nvPicPr>
          <p:cNvPr id="4" name="Content Placeholder 3" descr="Image result for transfer of ownership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7715304" cy="317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4272677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 </a:t>
            </a:r>
            <a:r>
              <a:rPr lang="en-US" b="1" dirty="0" err="1" smtClean="0"/>
              <a:t>ஒரு</a:t>
            </a:r>
            <a:r>
              <a:rPr lang="en-US" b="1" dirty="0" smtClean="0"/>
              <a:t> </a:t>
            </a:r>
            <a:r>
              <a:rPr lang="en-US" b="1" dirty="0" err="1" smtClean="0"/>
              <a:t>பொருளை</a:t>
            </a:r>
            <a:r>
              <a:rPr lang="en-US" b="1" dirty="0" smtClean="0"/>
              <a:t> </a:t>
            </a:r>
            <a:r>
              <a:rPr lang="en-US" b="1" dirty="0" err="1" smtClean="0"/>
              <a:t>ஒரு</a:t>
            </a:r>
            <a:r>
              <a:rPr lang="en-US" b="1" dirty="0" smtClean="0"/>
              <a:t> </a:t>
            </a:r>
            <a:r>
              <a:rPr lang="en-US" b="1" dirty="0" err="1" smtClean="0"/>
              <a:t>நபர்</a:t>
            </a:r>
            <a:r>
              <a:rPr lang="en-US" b="1" dirty="0" smtClean="0"/>
              <a:t> </a:t>
            </a:r>
            <a:r>
              <a:rPr lang="en-US" b="1" dirty="0" err="1" smtClean="0"/>
              <a:t>வைத்திருப்பதாலேயே</a:t>
            </a:r>
            <a:r>
              <a:rPr lang="en-US" b="1" dirty="0" smtClean="0"/>
              <a:t> </a:t>
            </a:r>
            <a:r>
              <a:rPr lang="en-US" b="1" dirty="0" err="1" smtClean="0"/>
              <a:t>அவர்</a:t>
            </a:r>
            <a:r>
              <a:rPr lang="en-US" b="1" dirty="0" smtClean="0"/>
              <a:t> </a:t>
            </a:r>
            <a:r>
              <a:rPr lang="en-US" b="1" dirty="0" err="1" smtClean="0"/>
              <a:t>உரிமையாளராக</a:t>
            </a:r>
            <a:r>
              <a:rPr lang="en-US" b="1" dirty="0" smtClean="0"/>
              <a:t> </a:t>
            </a:r>
            <a:r>
              <a:rPr lang="en-US" b="1" dirty="0" err="1" smtClean="0"/>
              <a:t>முடியாது</a:t>
            </a:r>
            <a:r>
              <a:rPr lang="en-US" b="1" dirty="0" smtClean="0"/>
              <a:t>. </a:t>
            </a:r>
            <a:r>
              <a:rPr lang="en-US" b="1" dirty="0" err="1" smtClean="0"/>
              <a:t>உடைமை</a:t>
            </a:r>
            <a:r>
              <a:rPr lang="en-US" b="1" dirty="0" smtClean="0"/>
              <a:t> </a:t>
            </a:r>
            <a:r>
              <a:rPr lang="en-US" b="1" dirty="0" err="1" smtClean="0"/>
              <a:t>வேறு</a:t>
            </a:r>
            <a:r>
              <a:rPr lang="en-US" b="1" dirty="0" smtClean="0"/>
              <a:t> </a:t>
            </a:r>
            <a:r>
              <a:rPr lang="en-US" b="1" dirty="0" err="1" smtClean="0"/>
              <a:t>உரிமை</a:t>
            </a:r>
            <a:r>
              <a:rPr lang="en-US" b="1" dirty="0" smtClean="0"/>
              <a:t> </a:t>
            </a:r>
            <a:r>
              <a:rPr lang="en-US" b="1" dirty="0" err="1" smtClean="0"/>
              <a:t>வேறு</a:t>
            </a:r>
            <a:r>
              <a:rPr lang="en-US" b="1" dirty="0" smtClean="0"/>
              <a:t>. </a:t>
            </a:r>
            <a:r>
              <a:rPr lang="en-US" b="1" dirty="0" err="1" smtClean="0"/>
              <a:t>உடைமை</a:t>
            </a:r>
            <a:r>
              <a:rPr lang="en-US" b="1" dirty="0" smtClean="0"/>
              <a:t> </a:t>
            </a:r>
            <a:r>
              <a:rPr lang="en-US" b="1" dirty="0" err="1" smtClean="0"/>
              <a:t>என்பது</a:t>
            </a:r>
            <a:r>
              <a:rPr lang="en-US" b="1" dirty="0" smtClean="0"/>
              <a:t> </a:t>
            </a:r>
            <a:r>
              <a:rPr lang="en-US" b="1" dirty="0" err="1" smtClean="0"/>
              <a:t>பொருளை</a:t>
            </a:r>
            <a:r>
              <a:rPr lang="en-US" b="1" dirty="0" smtClean="0"/>
              <a:t> </a:t>
            </a:r>
            <a:r>
              <a:rPr lang="en-US" b="1" dirty="0" err="1" smtClean="0"/>
              <a:t>வைத்திருக்கும்</a:t>
            </a:r>
            <a:r>
              <a:rPr lang="en-US" b="1" dirty="0" smtClean="0"/>
              <a:t> </a:t>
            </a:r>
            <a:r>
              <a:rPr lang="en-US" b="1" dirty="0" err="1" smtClean="0"/>
              <a:t>நிலையையும்</a:t>
            </a:r>
            <a:r>
              <a:rPr lang="en-US" b="1" dirty="0" smtClean="0"/>
              <a:t> </a:t>
            </a:r>
            <a:r>
              <a:rPr lang="en-US" b="1" dirty="0" err="1" smtClean="0"/>
              <a:t>உரிமை</a:t>
            </a:r>
            <a:r>
              <a:rPr lang="en-US" b="1" dirty="0" smtClean="0"/>
              <a:t> </a:t>
            </a:r>
            <a:r>
              <a:rPr lang="en-US" b="1" dirty="0" err="1" smtClean="0"/>
              <a:t>என்பது</a:t>
            </a:r>
            <a:r>
              <a:rPr lang="en-US" b="1" dirty="0" smtClean="0"/>
              <a:t> </a:t>
            </a:r>
            <a:r>
              <a:rPr lang="en-US" b="1" dirty="0" err="1" smtClean="0"/>
              <a:t>அப்பொருளை</a:t>
            </a:r>
            <a:r>
              <a:rPr lang="en-US" b="1" dirty="0" smtClean="0"/>
              <a:t> </a:t>
            </a:r>
            <a:r>
              <a:rPr lang="en-US" b="1" dirty="0" err="1" smtClean="0"/>
              <a:t>விரும்பியபடி</a:t>
            </a:r>
            <a:r>
              <a:rPr lang="en-US" b="1" dirty="0" smtClean="0"/>
              <a:t> </a:t>
            </a:r>
            <a:r>
              <a:rPr lang="en-US" b="1" dirty="0" err="1" smtClean="0"/>
              <a:t>கையாளும்</a:t>
            </a:r>
            <a:r>
              <a:rPr lang="en-US" b="1" dirty="0" smtClean="0"/>
              <a:t> </a:t>
            </a:r>
            <a:r>
              <a:rPr lang="en-US" b="1" dirty="0" err="1" smtClean="0"/>
              <a:t>உரிமையையும்</a:t>
            </a:r>
            <a:r>
              <a:rPr lang="en-US" b="1" dirty="0" smtClean="0"/>
              <a:t> </a:t>
            </a:r>
            <a:r>
              <a:rPr lang="en-US" b="1" dirty="0" err="1" smtClean="0"/>
              <a:t>குறிக்கும்</a:t>
            </a:r>
            <a:r>
              <a:rPr lang="en-US" b="1" dirty="0" smtClean="0"/>
              <a:t>.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13191570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Jaya\Downloads\IMG-20190527-WA0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1100" y="1619250"/>
            <a:ext cx="678180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727610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1" name="Picture 1" descr="C:\Users\Jaya\Downloads\IMG-20190527-WA00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71543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122384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rtistic_17_www.FreeDownloadPowerPoint.c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tistic_17_www.FreeDownloadPowerPoint.c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istic_17_www.FreeDownloadPowerPoint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ic_17_www.FreeDownloadPowerPoint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ic_17_www.FreeDownloadPowerPoint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ic_17_www.FreeDownloadPowerPoint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ic_17_www.FreeDownloadPowerPoint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ic_17_www.FreeDownloadPowerPoint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ic_17_www.FreeDownloadPowerPoint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umi Painting">
  <a:themeElements>
    <a:clrScheme name="Sumi Painting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Sumi Painting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umi Painting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mi Painting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64</TotalTime>
  <Words>345</Words>
  <Application>Microsoft Office PowerPoint</Application>
  <PresentationFormat>On-screen Show (4:3)</PresentationFormat>
  <Paragraphs>135</Paragraphs>
  <Slides>45</Slides>
  <Notes>45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Theme1</vt:lpstr>
      <vt:lpstr>Sumi Painting</vt:lpstr>
      <vt:lpstr>PowerPoint Presentation</vt:lpstr>
      <vt:lpstr> அலகு-8 பாடம் 21  சரக்கு விற்பனைச் சட்டம்1930 </vt:lpstr>
      <vt:lpstr>சரக்கு விற்பனைச் சட்டம்</vt:lpstr>
      <vt:lpstr>விற்பனைச் சட்டத்தின் அடிப்படைக் கூறுகள் </vt:lpstr>
      <vt:lpstr>PowerPoint Presentation</vt:lpstr>
      <vt:lpstr>PowerPoint Presentation</vt:lpstr>
      <vt:lpstr>உரிமை மாற்றம்</vt:lpstr>
      <vt:lpstr>PowerPoint Presentation</vt:lpstr>
      <vt:lpstr>PowerPoint Presentation</vt:lpstr>
      <vt:lpstr>நிபந்தனைகள் &amp; நம்புறுதிகள்</vt:lpstr>
      <vt:lpstr>PowerPoint Presentation</vt:lpstr>
      <vt:lpstr> அலகு-8 பாடம் 22   மாற்றுமுறை ஆவணச் சட்டம் 1881</vt:lpstr>
      <vt:lpstr>மாற்றுமுறையாவணம்</vt:lpstr>
      <vt:lpstr>மாற்றுமுறையாவணத்தின்  சிறப்பு இயல்புகள்</vt:lpstr>
      <vt:lpstr>PowerPoint Presentation</vt:lpstr>
      <vt:lpstr>மாற்றுச்சீட்டு</vt:lpstr>
      <vt:lpstr>காசோலை</vt:lpstr>
      <vt:lpstr>கடனுறுதிச் சீட்டு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அலகு 9 பாடம் 23  </vt:lpstr>
      <vt:lpstr>PowerPoint Presentation</vt:lpstr>
      <vt:lpstr>தொழில் முனைவு– பொருள் </vt:lpstr>
      <vt:lpstr>தொழில் முனைபவரின் சிறப்பியல்பு </vt:lpstr>
      <vt:lpstr>PowerPoint Presentation</vt:lpstr>
      <vt:lpstr>PowerPoint Presentation</vt:lpstr>
      <vt:lpstr>PowerPoint Presentation</vt:lpstr>
      <vt:lpstr>PowerPoint Presentation</vt:lpstr>
      <vt:lpstr>மகளிர் தொழில் முனைவோர்கள் எதிர்கொள்ளும் சவால்கள் </vt:lpstr>
      <vt:lpstr>PowerPoint Presentation</vt:lpstr>
      <vt:lpstr>  </vt:lpstr>
      <vt:lpstr>PowerPoint Presentation</vt:lpstr>
      <vt:lpstr>பணிசார் வகைப்பாடு </vt:lpstr>
      <vt:lpstr>தொழில் சார் வகைப்பாடு </vt:lpstr>
      <vt:lpstr>தொழில்நுட்பம் சார் வகைப்பாடு </vt:lpstr>
      <vt:lpstr>செயல் ஊக்கம் சார்வகைப்பாடு </vt:lpstr>
      <vt:lpstr>மேம்பாட்டு நிலையை ஒட்டிய வகைப்பாடு </vt:lpstr>
      <vt:lpstr>செயல்படும் இடம்சார் வகைப்பாடு</vt:lpstr>
      <vt:lpstr>உரிமை அடிப்படையான வகைப்பாடு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Jaya</dc:creator>
  <cp:lastModifiedBy>ramesh</cp:lastModifiedBy>
  <cp:revision>13</cp:revision>
  <dcterms:created xsi:type="dcterms:W3CDTF">2019-05-27T06:05:01Z</dcterms:created>
  <dcterms:modified xsi:type="dcterms:W3CDTF">2019-05-28T07:28:35Z</dcterms:modified>
</cp:coreProperties>
</file>